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8" r:id="rId3"/>
    <p:sldId id="259" r:id="rId4"/>
    <p:sldId id="263" r:id="rId5"/>
    <p:sldId id="264" r:id="rId6"/>
    <p:sldId id="257" r:id="rId7"/>
    <p:sldId id="260" r:id="rId8"/>
    <p:sldId id="265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78" autoAdjust="0"/>
    <p:restoredTop sz="94660"/>
  </p:normalViewPr>
  <p:slideViewPr>
    <p:cSldViewPr snapToGrid="0">
      <p:cViewPr>
        <p:scale>
          <a:sx n="75" d="100"/>
          <a:sy n="75" d="100"/>
        </p:scale>
        <p:origin x="1152" y="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350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406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384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8189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071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797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237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572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95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896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346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380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71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381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078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673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672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108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Её величество акварель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88107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8893" y="490778"/>
            <a:ext cx="8610600" cy="1293028"/>
          </a:xfrm>
        </p:spPr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4986" y="1567544"/>
            <a:ext cx="10820400" cy="422006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Узнать, что такое акварель и какие у нее свойства</a:t>
            </a:r>
          </a:p>
          <a:p>
            <a:r>
              <a:rPr lang="ru-RU" sz="3200" dirty="0" smtClean="0"/>
              <a:t>Познакомиться с работами художников-акварелистов</a:t>
            </a:r>
          </a:p>
        </p:txBody>
      </p:sp>
    </p:spTree>
    <p:extLst>
      <p:ext uri="{BB962C8B-B14F-4D97-AF65-F5344CB8AC3E}">
        <p14:creationId xmlns:p14="http://schemas.microsoft.com/office/powerpoint/2010/main" val="21743416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1989" y="228796"/>
            <a:ext cx="8610600" cy="1293028"/>
          </a:xfrm>
        </p:spPr>
        <p:txBody>
          <a:bodyPr/>
          <a:lstStyle/>
          <a:p>
            <a:r>
              <a:rPr lang="ru-RU" dirty="0" smtClean="0"/>
              <a:t>Что такое акварель?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2291" y="1121328"/>
            <a:ext cx="11514909" cy="160880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dirty="0" smtClean="0"/>
              <a:t>Акварель </a:t>
            </a:r>
            <a:r>
              <a:rPr lang="ru-RU" sz="2400" dirty="0"/>
              <a:t>(фр. Aquarelle — водянистая; итал. acquarello) — живописная техника, использующая специальные акварельные краски, при растворении в воде образующие прозрачную взвесь тонкого пигмента, и позволяющая за счёт этого создавать эффект лёгкости, воздушности и тонких цветовых </a:t>
            </a:r>
            <a:r>
              <a:rPr lang="ru-RU" sz="2400" dirty="0" smtClean="0"/>
              <a:t>переходов.</a:t>
            </a:r>
            <a:endParaRPr lang="ru-RU" sz="2400" dirty="0"/>
          </a:p>
        </p:txBody>
      </p:sp>
      <p:pic>
        <p:nvPicPr>
          <p:cNvPr id="4" name="Рисунок 3" descr="depositphotos_102753738-stock-photo-set-of-watercolor-paints-brush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0583" y="2654936"/>
            <a:ext cx="6069465" cy="404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71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44582"/>
            <a:ext cx="12192000" cy="1293028"/>
          </a:xfrm>
        </p:spPr>
        <p:txBody>
          <a:bodyPr/>
          <a:lstStyle/>
          <a:p>
            <a:pPr algn="ctr"/>
            <a:r>
              <a:rPr lang="ru-RU" dirty="0" smtClean="0"/>
              <a:t>Разнообразие цветов акварели</a:t>
            </a:r>
            <a:endParaRPr lang="ru-RU" dirty="0"/>
          </a:p>
        </p:txBody>
      </p:sp>
      <p:pic>
        <p:nvPicPr>
          <p:cNvPr id="8" name="Содержимое 7" descr="colortest_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479183"/>
            <a:ext cx="12191999" cy="437881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7486" y="503116"/>
            <a:ext cx="8610600" cy="1293028"/>
          </a:xfrm>
        </p:spPr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6" name="Содержимое 5" descr="157654_o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6948" y="234779"/>
            <a:ext cx="7180360" cy="4789300"/>
          </a:xfrm>
        </p:spPr>
      </p:pic>
      <p:sp>
        <p:nvSpPr>
          <p:cNvPr id="7" name="TextBox 6"/>
          <p:cNvSpPr txBox="1"/>
          <p:nvPr/>
        </p:nvSpPr>
        <p:spPr>
          <a:xfrm>
            <a:off x="537882" y="5350008"/>
            <a:ext cx="11308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Работа с акварельными красками на природе, с натуры, требует быстроты и отработанной техники. </a:t>
            </a:r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4428" y="431864"/>
            <a:ext cx="8610600" cy="1293028"/>
          </a:xfrm>
        </p:spPr>
        <p:txBody>
          <a:bodyPr/>
          <a:lstStyle/>
          <a:p>
            <a:r>
              <a:rPr lang="ru-RU" dirty="0" smtClean="0"/>
              <a:t>картины, написанные акварелью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939" y="3577683"/>
            <a:ext cx="4786979" cy="30965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534" y="1964432"/>
            <a:ext cx="5084618" cy="34857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13" y="192324"/>
            <a:ext cx="2761384" cy="3065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201588" y="1584160"/>
            <a:ext cx="2821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Альбрехт </a:t>
            </a:r>
            <a:r>
              <a:rPr lang="ru-RU" dirty="0" smtClean="0"/>
              <a:t>Дюрер. Заяц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936183" y="5689716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Михаил </a:t>
            </a:r>
            <a:r>
              <a:rPr lang="ru-RU" dirty="0"/>
              <a:t>Врубель. Цветы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07687" y="6044091"/>
            <a:ext cx="3207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Джозеф Тёрнер. </a:t>
            </a:r>
          </a:p>
          <a:p>
            <a:r>
              <a:rPr lang="ru-RU" dirty="0" smtClean="0"/>
              <a:t>Фирвальдштетское </a:t>
            </a:r>
            <a:r>
              <a:rPr lang="ru-RU" dirty="0"/>
              <a:t>озеро</a:t>
            </a:r>
          </a:p>
        </p:txBody>
      </p:sp>
    </p:spTree>
    <p:extLst>
      <p:ext uri="{BB962C8B-B14F-4D97-AF65-F5344CB8AC3E}">
        <p14:creationId xmlns:p14="http://schemas.microsoft.com/office/powerpoint/2010/main" val="13102671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83" y="188480"/>
            <a:ext cx="4814119" cy="32924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112326" y="441207"/>
            <a:ext cx="2278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Грегорц Врубель.</a:t>
            </a:r>
          </a:p>
          <a:p>
            <a:r>
              <a:rPr lang="ru-RU" dirty="0" smtClean="0"/>
              <a:t>Где-то в Варшаве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028" y="188480"/>
            <a:ext cx="4341713" cy="58110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8312623" y="6065014"/>
            <a:ext cx="2685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Виктория Пришедько.</a:t>
            </a:r>
          </a:p>
          <a:p>
            <a:r>
              <a:rPr lang="ru-RU" dirty="0" smtClean="0"/>
              <a:t> Москвичка в Париже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490" y="3673482"/>
            <a:ext cx="4007823" cy="30378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1042319" y="4139791"/>
            <a:ext cx="1704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Ханко Кубш.</a:t>
            </a:r>
          </a:p>
          <a:p>
            <a:r>
              <a:rPr lang="ru-RU" dirty="0" smtClean="0"/>
              <a:t>Летний букет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78310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5051" y="176544"/>
            <a:ext cx="8610600" cy="1293028"/>
          </a:xfrm>
        </p:spPr>
        <p:txBody>
          <a:bodyPr/>
          <a:lstStyle/>
          <a:p>
            <a:r>
              <a:rPr lang="ru-RU" dirty="0" smtClean="0"/>
              <a:t>Виды акварельных красок</a:t>
            </a:r>
            <a:endParaRPr lang="ru-RU" dirty="0"/>
          </a:p>
        </p:txBody>
      </p:sp>
      <p:pic>
        <p:nvPicPr>
          <p:cNvPr id="6" name="Содержимое 5" descr="тверды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47611" y="1135835"/>
            <a:ext cx="3261836" cy="3261836"/>
          </a:xfrm>
        </p:spPr>
      </p:pic>
      <p:pic>
        <p:nvPicPr>
          <p:cNvPr id="7" name="Рисунок 6" descr="медовы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6682" y="4430460"/>
            <a:ext cx="4862079" cy="2259330"/>
          </a:xfrm>
          <a:prstGeom prst="rect">
            <a:avLst/>
          </a:prstGeom>
        </p:spPr>
      </p:pic>
      <p:pic>
        <p:nvPicPr>
          <p:cNvPr id="9" name="Рисунок 8" descr="198569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1875" y="1611086"/>
            <a:ext cx="3048000" cy="304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68411" y="4104280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Медовые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0685417" y="3892732"/>
            <a:ext cx="1143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Твердые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668055" y="1426420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Мягкие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7042" y="4763909"/>
            <a:ext cx="8610600" cy="2716306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0584" y="2544524"/>
            <a:ext cx="11586884" cy="2770095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Русский живописец С.В. Герасимов говорил начинающим акварелистам: "</a:t>
            </a:r>
            <a:r>
              <a:rPr lang="ru-RU" i="1" dirty="0" smtClean="0"/>
              <a:t>Окружающая нас жизнь дает бесконечно много тем для художника. Бескрайние поля золотистой пшеницы, зеленые луга, сенокос, путешествия ребят по родному краю — интересно изобразить это все на бумаге! А какое богатство красок в природе! Никакая фантазия не придумает таких необычных цветов, какие вы наблюдаете, например, при закате солнца</a:t>
            </a:r>
            <a:r>
              <a:rPr lang="ru-RU" dirty="0" smtClean="0"/>
              <a:t>".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72765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307</TotalTime>
  <Words>203</Words>
  <Application>Microsoft Office PowerPoint</Application>
  <PresentationFormat>Широкоэкранный</PresentationFormat>
  <Paragraphs>27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След самолета</vt:lpstr>
      <vt:lpstr>Её величество акварель</vt:lpstr>
      <vt:lpstr>Задачи:</vt:lpstr>
      <vt:lpstr>Что такое акварель?</vt:lpstr>
      <vt:lpstr>Разнообразие цветов акварели</vt:lpstr>
      <vt:lpstr>   </vt:lpstr>
      <vt:lpstr>картины, написанные акварелью</vt:lpstr>
      <vt:lpstr>     </vt:lpstr>
      <vt:lpstr>Виды акварельных красок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Её величество акварель</dc:title>
  <dc:creator>абонент01</dc:creator>
  <cp:lastModifiedBy>Admin</cp:lastModifiedBy>
  <cp:revision>32</cp:revision>
  <dcterms:created xsi:type="dcterms:W3CDTF">2018-01-12T05:39:31Z</dcterms:created>
  <dcterms:modified xsi:type="dcterms:W3CDTF">2022-03-14T14:54:24Z</dcterms:modified>
</cp:coreProperties>
</file>