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0"/>
  </p:notesMasterIdLst>
  <p:sldIdLst>
    <p:sldId id="302" r:id="rId2"/>
    <p:sldId id="312" r:id="rId3"/>
    <p:sldId id="279" r:id="rId4"/>
    <p:sldId id="323" r:id="rId5"/>
    <p:sldId id="281" r:id="rId6"/>
    <p:sldId id="324" r:id="rId7"/>
    <p:sldId id="325" r:id="rId8"/>
    <p:sldId id="273" r:id="rId9"/>
    <p:sldId id="267" r:id="rId10"/>
    <p:sldId id="326" r:id="rId11"/>
    <p:sldId id="271" r:id="rId12"/>
    <p:sldId id="303" r:id="rId13"/>
    <p:sldId id="304" r:id="rId14"/>
    <p:sldId id="305" r:id="rId15"/>
    <p:sldId id="319" r:id="rId16"/>
    <p:sldId id="290" r:id="rId17"/>
    <p:sldId id="306" r:id="rId18"/>
    <p:sldId id="307" r:id="rId19"/>
    <p:sldId id="297" r:id="rId20"/>
    <p:sldId id="296" r:id="rId21"/>
    <p:sldId id="291" r:id="rId22"/>
    <p:sldId id="299" r:id="rId23"/>
    <p:sldId id="308" r:id="rId24"/>
    <p:sldId id="316" r:id="rId25"/>
    <p:sldId id="318" r:id="rId26"/>
    <p:sldId id="289" r:id="rId27"/>
    <p:sldId id="272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51BF37"/>
    <a:srgbClr val="42C0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701" autoAdjust="0"/>
    <p:restoredTop sz="94660"/>
  </p:normalViewPr>
  <p:slideViewPr>
    <p:cSldViewPr>
      <p:cViewPr varScale="1">
        <p:scale>
          <a:sx n="91" d="100"/>
          <a:sy n="91" d="100"/>
        </p:scale>
        <p:origin x="-12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4D6C9-9D80-40AA-A303-0BED0961EC0A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87B72B8-16CD-4313-958F-B4A261F16F0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Cambria" pitchFamily="18" charset="0"/>
            </a:rPr>
            <a:t>Исследовательские работы</a:t>
          </a:r>
          <a:endParaRPr lang="ru-RU" sz="1400" b="1" dirty="0">
            <a:solidFill>
              <a:srgbClr val="FFFF00"/>
            </a:solidFill>
            <a:latin typeface="Cambria" pitchFamily="18" charset="0"/>
          </a:endParaRPr>
        </a:p>
      </dgm:t>
    </dgm:pt>
    <dgm:pt modelId="{58B6FCC9-94EF-40E7-A130-A634D0F6D1FB}" type="parTrans" cxnId="{23D665C6-58EF-4F90-B4C6-14D47E1210DE}">
      <dgm:prSet/>
      <dgm:spPr/>
      <dgm:t>
        <a:bodyPr/>
        <a:lstStyle/>
        <a:p>
          <a:endParaRPr lang="ru-RU"/>
        </a:p>
      </dgm:t>
    </dgm:pt>
    <dgm:pt modelId="{D72A743E-7D22-447E-BFE2-751B3878D5DF}" type="sibTrans" cxnId="{23D665C6-58EF-4F90-B4C6-14D47E1210DE}">
      <dgm:prSet/>
      <dgm:spPr/>
      <dgm:t>
        <a:bodyPr/>
        <a:lstStyle/>
        <a:p>
          <a:endParaRPr lang="ru-RU"/>
        </a:p>
      </dgm:t>
    </dgm:pt>
    <dgm:pt modelId="{030662F2-9524-4BE4-A4B4-730688DE2EEF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БАБОЧКИ</a:t>
          </a:r>
          <a:endParaRPr lang="ru-RU" sz="1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CF060D-57E8-48B7-936A-C5938F624DAA}" type="parTrans" cxnId="{F5B36BCE-C6A6-4A98-B7A6-822B70825089}">
      <dgm:prSet/>
      <dgm:spPr/>
      <dgm:t>
        <a:bodyPr/>
        <a:lstStyle/>
        <a:p>
          <a:endParaRPr lang="ru-RU"/>
        </a:p>
      </dgm:t>
    </dgm:pt>
    <dgm:pt modelId="{E8FFE975-0E50-469E-B921-ADB16D71BE19}" type="sibTrans" cxnId="{F5B36BCE-C6A6-4A98-B7A6-822B70825089}">
      <dgm:prSet/>
      <dgm:spPr/>
      <dgm:t>
        <a:bodyPr/>
        <a:lstStyle/>
        <a:p>
          <a:endParaRPr lang="ru-RU"/>
        </a:p>
      </dgm:t>
    </dgm:pt>
    <dgm:pt modelId="{02D71B37-BA4F-4B98-A4B1-36E5D1DD61E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  <a:latin typeface="Cambria" pitchFamily="18" charset="0"/>
            </a:rPr>
            <a:t>Участие </a:t>
          </a:r>
        </a:p>
        <a:p>
          <a:r>
            <a:rPr lang="ru-RU" sz="1600" b="1" dirty="0" smtClean="0">
              <a:solidFill>
                <a:srgbClr val="FFFF00"/>
              </a:solidFill>
              <a:latin typeface="Cambria" pitchFamily="18" charset="0"/>
            </a:rPr>
            <a:t>в конкурсах</a:t>
          </a:r>
          <a:endParaRPr lang="ru-RU" sz="1600" b="1" dirty="0">
            <a:solidFill>
              <a:srgbClr val="FFFF00"/>
            </a:solidFill>
            <a:latin typeface="Cambria" pitchFamily="18" charset="0"/>
          </a:endParaRPr>
        </a:p>
      </dgm:t>
    </dgm:pt>
    <dgm:pt modelId="{5CF25012-759A-41C6-8B4D-DBE14671E8B1}" type="parTrans" cxnId="{5FACB6EA-0C16-4D6B-A829-B0BE9E58DCFD}">
      <dgm:prSet/>
      <dgm:spPr/>
      <dgm:t>
        <a:bodyPr/>
        <a:lstStyle/>
        <a:p>
          <a:endParaRPr lang="ru-RU"/>
        </a:p>
      </dgm:t>
    </dgm:pt>
    <dgm:pt modelId="{3B56DB0D-DA17-4394-9900-7B7E1C350069}" type="sibTrans" cxnId="{5FACB6EA-0C16-4D6B-A829-B0BE9E58DCFD}">
      <dgm:prSet/>
      <dgm:spPr/>
      <dgm:t>
        <a:bodyPr/>
        <a:lstStyle/>
        <a:p>
          <a:endParaRPr lang="ru-RU"/>
        </a:p>
      </dgm:t>
    </dgm:pt>
    <dgm:pt modelId="{01C3826E-44CA-4203-B086-D61682A3F9E2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solidFill>
                <a:srgbClr val="C00000"/>
              </a:solidFill>
              <a:latin typeface="Cambria" pitchFamily="18" charset="0"/>
            </a:rPr>
            <a:t>«РОЖДЕСТВЕНСКИЕ ЗВЕЗДЫ»</a:t>
          </a:r>
          <a:endParaRPr lang="ru-RU" b="1" dirty="0">
            <a:solidFill>
              <a:srgbClr val="C00000"/>
            </a:solidFill>
            <a:latin typeface="Cambria" pitchFamily="18" charset="0"/>
          </a:endParaRPr>
        </a:p>
      </dgm:t>
    </dgm:pt>
    <dgm:pt modelId="{ED5F500D-4655-485C-9327-663A8003885C}" type="parTrans" cxnId="{D9E8F376-D672-4FA7-8CE7-AA7E11C6B2D9}">
      <dgm:prSet/>
      <dgm:spPr/>
      <dgm:t>
        <a:bodyPr/>
        <a:lstStyle/>
        <a:p>
          <a:endParaRPr lang="ru-RU"/>
        </a:p>
      </dgm:t>
    </dgm:pt>
    <dgm:pt modelId="{695AD45E-D80F-425C-AE84-C52A90A94174}" type="sibTrans" cxnId="{D9E8F376-D672-4FA7-8CE7-AA7E11C6B2D9}">
      <dgm:prSet/>
      <dgm:spPr/>
      <dgm:t>
        <a:bodyPr/>
        <a:lstStyle/>
        <a:p>
          <a:endParaRPr lang="ru-RU"/>
        </a:p>
      </dgm:t>
    </dgm:pt>
    <dgm:pt modelId="{64C8BC25-7A01-4487-A60B-99F3A525B7C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Cambria" pitchFamily="18" charset="0"/>
            </a:rPr>
            <a:t>Участие в воспитательных мероприятиях</a:t>
          </a:r>
          <a:endParaRPr lang="ru-RU" sz="1400" b="1" dirty="0">
            <a:solidFill>
              <a:srgbClr val="FFFF00"/>
            </a:solidFill>
            <a:latin typeface="Cambria" pitchFamily="18" charset="0"/>
          </a:endParaRPr>
        </a:p>
      </dgm:t>
    </dgm:pt>
    <dgm:pt modelId="{8ED5D9DC-1627-4756-B09E-9085BAEF30FD}" type="parTrans" cxnId="{61919400-6937-4AE8-A980-EC8F5C9641AD}">
      <dgm:prSet/>
      <dgm:spPr/>
      <dgm:t>
        <a:bodyPr/>
        <a:lstStyle/>
        <a:p>
          <a:endParaRPr lang="ru-RU"/>
        </a:p>
      </dgm:t>
    </dgm:pt>
    <dgm:pt modelId="{DA3514D2-45D7-457F-BC12-5FAEB27DA9B9}" type="sibTrans" cxnId="{61919400-6937-4AE8-A980-EC8F5C9641AD}">
      <dgm:prSet/>
      <dgm:spPr/>
      <dgm:t>
        <a:bodyPr/>
        <a:lstStyle/>
        <a:p>
          <a:endParaRPr lang="ru-RU"/>
        </a:p>
      </dgm:t>
    </dgm:pt>
    <dgm:pt modelId="{369482AD-BD3E-419E-A8FF-712A536FAB76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200" b="1" dirty="0" smtClean="0">
              <a:solidFill>
                <a:srgbClr val="C00000"/>
              </a:solidFill>
              <a:latin typeface="Cambria" pitchFamily="18" charset="0"/>
            </a:rPr>
            <a:t>ПРАЗДНИК ДЛЯ ПЕРВОКЛАССНИКОВ «МЫ ПРИШЛИ В ЧУДЕСНЫЙ ДОМ»</a:t>
          </a:r>
          <a:endParaRPr lang="ru-RU" sz="1200" b="1" dirty="0">
            <a:solidFill>
              <a:srgbClr val="C00000"/>
            </a:solidFill>
            <a:latin typeface="Cambria" pitchFamily="18" charset="0"/>
          </a:endParaRPr>
        </a:p>
      </dgm:t>
    </dgm:pt>
    <dgm:pt modelId="{2983D047-F332-475A-8AF6-170A96C66E0A}" type="parTrans" cxnId="{1BB3617E-9868-4909-8496-ECF000A89D34}">
      <dgm:prSet/>
      <dgm:spPr/>
      <dgm:t>
        <a:bodyPr/>
        <a:lstStyle/>
        <a:p>
          <a:endParaRPr lang="ru-RU"/>
        </a:p>
      </dgm:t>
    </dgm:pt>
    <dgm:pt modelId="{8D93974B-E9B2-4738-B998-25AB356264DD}" type="sibTrans" cxnId="{1BB3617E-9868-4909-8496-ECF000A89D34}">
      <dgm:prSet/>
      <dgm:spPr/>
      <dgm:t>
        <a:bodyPr/>
        <a:lstStyle/>
        <a:p>
          <a:endParaRPr lang="ru-RU"/>
        </a:p>
      </dgm:t>
    </dgm:pt>
    <dgm:pt modelId="{B7D7622A-AF9B-4A8B-B38A-165A3189AEE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Cambria" pitchFamily="18" charset="0"/>
            </a:rPr>
            <a:t>Участие в выставках</a:t>
          </a:r>
          <a:endParaRPr lang="ru-RU" sz="1400" b="1" dirty="0">
            <a:solidFill>
              <a:srgbClr val="FFFF00"/>
            </a:solidFill>
            <a:latin typeface="Cambria" pitchFamily="18" charset="0"/>
          </a:endParaRPr>
        </a:p>
      </dgm:t>
    </dgm:pt>
    <dgm:pt modelId="{2767049E-74B2-451F-A383-08F7D7176E61}" type="parTrans" cxnId="{8B84A5EE-D594-4C59-98C4-E32BA02A8901}">
      <dgm:prSet/>
      <dgm:spPr/>
      <dgm:t>
        <a:bodyPr/>
        <a:lstStyle/>
        <a:p>
          <a:endParaRPr lang="ru-RU"/>
        </a:p>
      </dgm:t>
    </dgm:pt>
    <dgm:pt modelId="{8D69F8C3-9877-4DF8-9D08-34F4BB2F80EF}" type="sibTrans" cxnId="{8B84A5EE-D594-4C59-98C4-E32BA02A8901}">
      <dgm:prSet/>
      <dgm:spPr/>
      <dgm:t>
        <a:bodyPr/>
        <a:lstStyle/>
        <a:p>
          <a:endParaRPr lang="ru-RU"/>
        </a:p>
      </dgm:t>
    </dgm:pt>
    <dgm:pt modelId="{5A75DE2D-925A-469F-A5AF-6672E9B2147D}">
      <dgm:prSet custT="1"/>
      <dgm:spPr/>
      <dgm:t>
        <a:bodyPr/>
        <a:lstStyle/>
        <a:p>
          <a:r>
            <a:rPr lang="ru-RU" sz="1000" b="1" dirty="0" smtClean="0">
              <a:solidFill>
                <a:srgbClr val="C00000"/>
              </a:solidFill>
              <a:latin typeface="Cambria" pitchFamily="18" charset="0"/>
            </a:rPr>
            <a:t>ГРИБЫ.</a:t>
          </a:r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9F581178-71D7-4309-96F6-3161DAEB20A0}" type="parTrans" cxnId="{87C25A6B-C3B6-484A-A1C6-18E06E08736A}">
      <dgm:prSet/>
      <dgm:spPr/>
      <dgm:t>
        <a:bodyPr/>
        <a:lstStyle/>
        <a:p>
          <a:endParaRPr lang="ru-RU"/>
        </a:p>
      </dgm:t>
    </dgm:pt>
    <dgm:pt modelId="{8F135948-82CC-4C44-9AEC-E01D63A804F0}" type="sibTrans" cxnId="{87C25A6B-C3B6-484A-A1C6-18E06E08736A}">
      <dgm:prSet/>
      <dgm:spPr/>
      <dgm:t>
        <a:bodyPr/>
        <a:lstStyle/>
        <a:p>
          <a:endParaRPr lang="ru-RU"/>
        </a:p>
      </dgm:t>
    </dgm:pt>
    <dgm:pt modelId="{D57D844A-7CA3-42CC-9591-B060F25682D2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000" b="1" dirty="0" smtClean="0">
              <a:solidFill>
                <a:srgbClr val="C00000"/>
              </a:solidFill>
              <a:latin typeface="Cambria" pitchFamily="18" charset="0"/>
            </a:rPr>
            <a:t>«РОЖДЕСТВЕНСКИЕ ЗВЕЗДЫ»</a:t>
          </a:r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E9B7C1CD-BA7A-4366-90EF-978855DE9308}" type="parTrans" cxnId="{CD186A21-1A54-4688-AC68-F0D085754EBC}">
      <dgm:prSet/>
      <dgm:spPr/>
      <dgm:t>
        <a:bodyPr/>
        <a:lstStyle/>
        <a:p>
          <a:endParaRPr lang="ru-RU"/>
        </a:p>
      </dgm:t>
    </dgm:pt>
    <dgm:pt modelId="{89520BCC-B1C4-42FC-8556-870AF976BD65}" type="sibTrans" cxnId="{CD186A21-1A54-4688-AC68-F0D085754EBC}">
      <dgm:prSet/>
      <dgm:spPr/>
      <dgm:t>
        <a:bodyPr/>
        <a:lstStyle/>
        <a:p>
          <a:endParaRPr lang="ru-RU"/>
        </a:p>
      </dgm:t>
    </dgm:pt>
    <dgm:pt modelId="{851CAC51-A4DF-4575-BAB1-DB734111D5C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000" b="1" dirty="0" smtClean="0">
              <a:solidFill>
                <a:srgbClr val="C00000"/>
              </a:solidFill>
              <a:latin typeface="Cambria" pitchFamily="18" charset="0"/>
            </a:rPr>
            <a:t>«СВЕТЛЫЙ ПРАЗДНИК ПАСХИ»</a:t>
          </a:r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3C0585F1-E103-4295-8CE2-8B367205A579}" type="parTrans" cxnId="{FB0E6A55-F5A4-4833-9381-FE1604F7E39C}">
      <dgm:prSet/>
      <dgm:spPr/>
      <dgm:t>
        <a:bodyPr/>
        <a:lstStyle/>
        <a:p>
          <a:endParaRPr lang="ru-RU"/>
        </a:p>
      </dgm:t>
    </dgm:pt>
    <dgm:pt modelId="{6AFEFE42-67EB-4D6B-810A-BE5477A1DD8F}" type="sibTrans" cxnId="{FB0E6A55-F5A4-4833-9381-FE1604F7E39C}">
      <dgm:prSet/>
      <dgm:spPr/>
      <dgm:t>
        <a:bodyPr/>
        <a:lstStyle/>
        <a:p>
          <a:endParaRPr lang="ru-RU"/>
        </a:p>
      </dgm:t>
    </dgm:pt>
    <dgm:pt modelId="{11CBFC3E-F153-4A6D-8588-6E3B1985617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000" b="1" dirty="0" smtClean="0">
              <a:solidFill>
                <a:srgbClr val="C00000"/>
              </a:solidFill>
              <a:latin typeface="Cambria" pitchFamily="18" charset="0"/>
            </a:rPr>
            <a:t>8 МАРТА</a:t>
          </a:r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D91C55D5-8330-44C5-A55C-5AAAD2283C56}" type="parTrans" cxnId="{51253849-6FDF-40EF-902A-838C0E2D3FF8}">
      <dgm:prSet/>
      <dgm:spPr/>
      <dgm:t>
        <a:bodyPr/>
        <a:lstStyle/>
        <a:p>
          <a:endParaRPr lang="ru-RU"/>
        </a:p>
      </dgm:t>
    </dgm:pt>
    <dgm:pt modelId="{15501914-10AE-480F-BBA3-A8476405D0F2}" type="sibTrans" cxnId="{51253849-6FDF-40EF-902A-838C0E2D3FF8}">
      <dgm:prSet/>
      <dgm:spPr/>
      <dgm:t>
        <a:bodyPr/>
        <a:lstStyle/>
        <a:p>
          <a:endParaRPr lang="ru-RU"/>
        </a:p>
      </dgm:t>
    </dgm:pt>
    <dgm:pt modelId="{8C3948A9-B6A9-4E4C-9665-355716350992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200" b="1" dirty="0" smtClean="0">
              <a:solidFill>
                <a:srgbClr val="C00000"/>
              </a:solidFill>
              <a:latin typeface="Cambria" pitchFamily="18" charset="0"/>
            </a:rPr>
            <a:t>ПОСЕЩЕНИЕ МУЗЕЯ</a:t>
          </a:r>
          <a:endParaRPr lang="ru-RU" sz="1200" b="1" dirty="0">
            <a:solidFill>
              <a:srgbClr val="C00000"/>
            </a:solidFill>
            <a:latin typeface="Cambria" pitchFamily="18" charset="0"/>
          </a:endParaRPr>
        </a:p>
      </dgm:t>
    </dgm:pt>
    <dgm:pt modelId="{F1AA10FA-813F-4F02-9ECA-66C7B10240E2}" type="parTrans" cxnId="{4A20D6FE-BBDF-4581-B5DB-78EAE40448C2}">
      <dgm:prSet/>
      <dgm:spPr/>
      <dgm:t>
        <a:bodyPr/>
        <a:lstStyle/>
        <a:p>
          <a:endParaRPr lang="ru-RU"/>
        </a:p>
      </dgm:t>
    </dgm:pt>
    <dgm:pt modelId="{603A977C-E9E1-416B-AA61-B6869D018E7C}" type="sibTrans" cxnId="{4A20D6FE-BBDF-4581-B5DB-78EAE40448C2}">
      <dgm:prSet/>
      <dgm:spPr/>
      <dgm:t>
        <a:bodyPr/>
        <a:lstStyle/>
        <a:p>
          <a:endParaRPr lang="ru-RU"/>
        </a:p>
      </dgm:t>
    </dgm:pt>
    <dgm:pt modelId="{33A08838-C1FF-4470-BE78-22988EFD0BF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200" b="1" dirty="0" smtClean="0">
              <a:solidFill>
                <a:srgbClr val="C00000"/>
              </a:solidFill>
              <a:latin typeface="Cambria" pitchFamily="18" charset="0"/>
            </a:rPr>
            <a:t>«</a:t>
          </a:r>
          <a:r>
            <a:rPr lang="ru-RU" sz="1000" b="1" dirty="0" smtClean="0">
              <a:solidFill>
                <a:srgbClr val="C00000"/>
              </a:solidFill>
              <a:latin typeface="Cambria" pitchFamily="18" charset="0"/>
            </a:rPr>
            <a:t>МЫ ПРИШЛИ В ЧУДЕСНЫЙ ДОМ»</a:t>
          </a:r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F44F3A2E-CFCA-4345-8553-04B4D61D5835}" type="parTrans" cxnId="{CECC668A-A155-442F-8BD7-F8B6E7B16F63}">
      <dgm:prSet/>
      <dgm:spPr/>
      <dgm:t>
        <a:bodyPr/>
        <a:lstStyle/>
        <a:p>
          <a:endParaRPr lang="ru-RU"/>
        </a:p>
      </dgm:t>
    </dgm:pt>
    <dgm:pt modelId="{312A812D-379F-4BCB-A052-CDC449CEE7A7}" type="sibTrans" cxnId="{CECC668A-A155-442F-8BD7-F8B6E7B16F63}">
      <dgm:prSet/>
      <dgm:spPr/>
      <dgm:t>
        <a:bodyPr/>
        <a:lstStyle/>
        <a:p>
          <a:endParaRPr lang="ru-RU"/>
        </a:p>
      </dgm:t>
    </dgm:pt>
    <dgm:pt modelId="{AD72A799-EA47-468A-83F5-E69192064AB3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000" b="1" dirty="0" smtClean="0">
              <a:solidFill>
                <a:srgbClr val="C00000"/>
              </a:solidFill>
              <a:latin typeface="Cambria" pitchFamily="18" charset="0"/>
            </a:rPr>
            <a:t>КО ДНЮ ИНВАЛИДА</a:t>
          </a:r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8EE16B84-DC12-40B6-8BDD-A6A3D534B1B1}" type="parTrans" cxnId="{06115233-D536-4F6B-AE71-CAE40BAEC0A8}">
      <dgm:prSet/>
      <dgm:spPr/>
      <dgm:t>
        <a:bodyPr/>
        <a:lstStyle/>
        <a:p>
          <a:endParaRPr lang="ru-RU"/>
        </a:p>
      </dgm:t>
    </dgm:pt>
    <dgm:pt modelId="{217DCF7B-3914-45AE-BAD5-F5286C07CD6E}" type="sibTrans" cxnId="{06115233-D536-4F6B-AE71-CAE40BAEC0A8}">
      <dgm:prSet/>
      <dgm:spPr/>
      <dgm:t>
        <a:bodyPr/>
        <a:lstStyle/>
        <a:p>
          <a:endParaRPr lang="ru-RU"/>
        </a:p>
      </dgm:t>
    </dgm:pt>
    <dgm:pt modelId="{9E091E62-FC52-4946-BED3-86F5DF7611C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000" b="1" dirty="0" smtClean="0">
              <a:solidFill>
                <a:srgbClr val="C00000"/>
              </a:solidFill>
              <a:latin typeface="Cambria" pitchFamily="18" charset="0"/>
            </a:rPr>
            <a:t>КО ДНЮ МАТЕРИ</a:t>
          </a:r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8DF83621-B736-4705-B915-12D022D15D4B}" type="parTrans" cxnId="{B6B8FF75-A599-45C7-AAA3-0BB8AFA2ABC6}">
      <dgm:prSet/>
      <dgm:spPr/>
      <dgm:t>
        <a:bodyPr/>
        <a:lstStyle/>
        <a:p>
          <a:endParaRPr lang="ru-RU"/>
        </a:p>
      </dgm:t>
    </dgm:pt>
    <dgm:pt modelId="{3F0DF6ED-02E9-48AA-AAD5-491A88ED4AE9}" type="sibTrans" cxnId="{B6B8FF75-A599-45C7-AAA3-0BB8AFA2ABC6}">
      <dgm:prSet/>
      <dgm:spPr/>
      <dgm:t>
        <a:bodyPr/>
        <a:lstStyle/>
        <a:p>
          <a:endParaRPr lang="ru-RU"/>
        </a:p>
      </dgm:t>
    </dgm:pt>
    <dgm:pt modelId="{DA70F626-4DF3-43E0-8EA1-7961D982D7E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000" b="1" dirty="0" smtClean="0">
              <a:solidFill>
                <a:srgbClr val="C00000"/>
              </a:solidFill>
              <a:latin typeface="Cambria" pitchFamily="18" charset="0"/>
            </a:rPr>
            <a:t>КО ДНЮ ПОЖИЛОГО ЧЕЛОВЕКА</a:t>
          </a:r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9C99E07C-44F9-41D6-82C3-DC36BF71DDA3}" type="parTrans" cxnId="{7D99E435-8146-4387-9A37-EEA14B890AEA}">
      <dgm:prSet/>
      <dgm:spPr/>
      <dgm:t>
        <a:bodyPr/>
        <a:lstStyle/>
        <a:p>
          <a:endParaRPr lang="ru-RU"/>
        </a:p>
      </dgm:t>
    </dgm:pt>
    <dgm:pt modelId="{A461EB84-852A-4661-A344-145ADA369432}" type="sibTrans" cxnId="{7D99E435-8146-4387-9A37-EEA14B890AEA}">
      <dgm:prSet/>
      <dgm:spPr/>
      <dgm:t>
        <a:bodyPr/>
        <a:lstStyle/>
        <a:p>
          <a:endParaRPr lang="ru-RU"/>
        </a:p>
      </dgm:t>
    </dgm:pt>
    <dgm:pt modelId="{53C49796-1F03-4190-BF09-EAAD0A4EFAF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000" b="1" dirty="0" smtClean="0">
              <a:solidFill>
                <a:srgbClr val="C00000"/>
              </a:solidFill>
              <a:latin typeface="Cambria" pitchFamily="18" charset="0"/>
            </a:rPr>
            <a:t>ИТОГОВАЯ ВЫСТАВКА</a:t>
          </a:r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9D746B75-2E15-4FB4-9081-9924B31199D0}" type="parTrans" cxnId="{A802E767-957F-49C7-93B8-A53127555040}">
      <dgm:prSet/>
      <dgm:spPr/>
      <dgm:t>
        <a:bodyPr/>
        <a:lstStyle/>
        <a:p>
          <a:endParaRPr lang="ru-RU"/>
        </a:p>
      </dgm:t>
    </dgm:pt>
    <dgm:pt modelId="{87F7C1CE-F137-45D6-B37F-E104D7FE4962}" type="sibTrans" cxnId="{A802E767-957F-49C7-93B8-A53127555040}">
      <dgm:prSet/>
      <dgm:spPr/>
      <dgm:t>
        <a:bodyPr/>
        <a:lstStyle/>
        <a:p>
          <a:endParaRPr lang="ru-RU"/>
        </a:p>
      </dgm:t>
    </dgm:pt>
    <dgm:pt modelId="{075BFC0B-F9C0-40FB-8651-AFED43DD21EC}">
      <dgm:prSet custT="1"/>
      <dgm:spPr/>
      <dgm:t>
        <a:bodyPr/>
        <a:lstStyle/>
        <a:p>
          <a:r>
            <a:rPr lang="ru-RU" sz="1000" b="1" dirty="0" smtClean="0">
              <a:solidFill>
                <a:srgbClr val="C00000"/>
              </a:solidFill>
              <a:latin typeface="Cambria" pitchFamily="18" charset="0"/>
            </a:rPr>
            <a:t>РЫБЫ.</a:t>
          </a:r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DD97936D-7180-4BD0-849A-55393CC332F3}" type="parTrans" cxnId="{5561AE7A-7F94-4DFE-A006-474E2F56E8CA}">
      <dgm:prSet/>
      <dgm:spPr/>
      <dgm:t>
        <a:bodyPr/>
        <a:lstStyle/>
        <a:p>
          <a:endParaRPr lang="ru-RU"/>
        </a:p>
      </dgm:t>
    </dgm:pt>
    <dgm:pt modelId="{FDCFC93F-885F-4E9C-B1BB-A1311C1AC1BD}" type="sibTrans" cxnId="{5561AE7A-7F94-4DFE-A006-474E2F56E8CA}">
      <dgm:prSet/>
      <dgm:spPr/>
      <dgm:t>
        <a:bodyPr/>
        <a:lstStyle/>
        <a:p>
          <a:endParaRPr lang="ru-RU"/>
        </a:p>
      </dgm:t>
    </dgm:pt>
    <dgm:pt modelId="{520C9C8C-E5BC-4866-AAC7-B7D10FCD757A}">
      <dgm:prSet custT="1"/>
      <dgm:spPr/>
      <dgm:t>
        <a:bodyPr/>
        <a:lstStyle/>
        <a:p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F4B2E333-5CA4-4219-8321-AF85ED820B11}" type="sibTrans" cxnId="{F9B917CD-5F6B-423E-8D28-FAFF09405F84}">
      <dgm:prSet/>
      <dgm:spPr/>
      <dgm:t>
        <a:bodyPr/>
        <a:lstStyle/>
        <a:p>
          <a:endParaRPr lang="ru-RU"/>
        </a:p>
      </dgm:t>
    </dgm:pt>
    <dgm:pt modelId="{B215A64D-31B1-4DA6-A3B3-AC539CF7A603}" type="parTrans" cxnId="{F9B917CD-5F6B-423E-8D28-FAFF09405F84}">
      <dgm:prSet/>
      <dgm:spPr/>
      <dgm:t>
        <a:bodyPr/>
        <a:lstStyle/>
        <a:p>
          <a:endParaRPr lang="ru-RU"/>
        </a:p>
      </dgm:t>
    </dgm:pt>
    <dgm:pt modelId="{DE3D6473-E269-4A0D-AB97-1631CDABE844}">
      <dgm:prSet custT="1"/>
      <dgm:spPr/>
      <dgm:t>
        <a:bodyPr/>
        <a:lstStyle/>
        <a:p>
          <a:r>
            <a:rPr lang="ru-RU" sz="1000" b="1" dirty="0" smtClean="0">
              <a:solidFill>
                <a:srgbClr val="C00000"/>
              </a:solidFill>
              <a:latin typeface="Cambria" pitchFamily="18" charset="0"/>
            </a:rPr>
            <a:t>ИСТОРИЯ ВОЗНИКНОВЕНИЯ ПРАЗДНИКА «ДЕНЬ СВЯТОГО ВАЛЕНТИНА.</a:t>
          </a:r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88E6C214-E5BD-44FA-8170-FCDB0770B0BC}" type="parTrans" cxnId="{3D508F82-7C3F-4E4E-B03D-7C527AE5749A}">
      <dgm:prSet/>
      <dgm:spPr/>
      <dgm:t>
        <a:bodyPr/>
        <a:lstStyle/>
        <a:p>
          <a:endParaRPr lang="ru-RU"/>
        </a:p>
      </dgm:t>
    </dgm:pt>
    <dgm:pt modelId="{6BF9B05D-E9E0-4EC8-B6DF-5C92B795B63C}" type="sibTrans" cxnId="{3D508F82-7C3F-4E4E-B03D-7C527AE5749A}">
      <dgm:prSet/>
      <dgm:spPr/>
      <dgm:t>
        <a:bodyPr/>
        <a:lstStyle/>
        <a:p>
          <a:endParaRPr lang="ru-RU"/>
        </a:p>
      </dgm:t>
    </dgm:pt>
    <dgm:pt modelId="{DD251F71-3825-4730-9217-6372BF1E908F}">
      <dgm:prSet custT="1"/>
      <dgm:spPr/>
      <dgm:t>
        <a:bodyPr/>
        <a:lstStyle/>
        <a:p>
          <a:r>
            <a:rPr lang="ru-RU" sz="1000" b="1" dirty="0" smtClean="0">
              <a:solidFill>
                <a:srgbClr val="C00000"/>
              </a:solidFill>
              <a:latin typeface="Cambria" pitchFamily="18" charset="0"/>
            </a:rPr>
            <a:t>САДОВЫЕ ЦВЕТЫ,</a:t>
          </a:r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8EB8282A-A86E-4923-9B88-DF067761CC84}" type="parTrans" cxnId="{B6DAFABB-58AE-448C-9423-0F57C758526C}">
      <dgm:prSet/>
      <dgm:spPr/>
      <dgm:t>
        <a:bodyPr/>
        <a:lstStyle/>
        <a:p>
          <a:endParaRPr lang="ru-RU"/>
        </a:p>
      </dgm:t>
    </dgm:pt>
    <dgm:pt modelId="{B385E8A8-97A8-407C-8A13-CDEE3AB6194B}" type="sibTrans" cxnId="{B6DAFABB-58AE-448C-9423-0F57C758526C}">
      <dgm:prSet/>
      <dgm:spPr/>
      <dgm:t>
        <a:bodyPr/>
        <a:lstStyle/>
        <a:p>
          <a:endParaRPr lang="ru-RU"/>
        </a:p>
      </dgm:t>
    </dgm:pt>
    <dgm:pt modelId="{FFA3C638-017C-4AE1-8014-E5E49579F504}">
      <dgm:prSet custT="1"/>
      <dgm:spPr/>
      <dgm:t>
        <a:bodyPr/>
        <a:lstStyle/>
        <a:p>
          <a:r>
            <a:rPr lang="ru-RU" sz="1000" b="1" dirty="0" smtClean="0">
              <a:solidFill>
                <a:srgbClr val="C00000"/>
              </a:solidFill>
              <a:latin typeface="Cambria" pitchFamily="18" charset="0"/>
            </a:rPr>
            <a:t>ПОЛЕВЫЕ ЦВЕТЫ,</a:t>
          </a:r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7876B8D9-20D7-4A5D-8715-BE7EE9FA1426}" type="parTrans" cxnId="{4352E51B-B5EE-4AD7-ACD3-47582E4F8A86}">
      <dgm:prSet/>
      <dgm:spPr/>
      <dgm:t>
        <a:bodyPr/>
        <a:lstStyle/>
        <a:p>
          <a:endParaRPr lang="ru-RU"/>
        </a:p>
      </dgm:t>
    </dgm:pt>
    <dgm:pt modelId="{2392E865-D745-4507-9569-C2A40DC0E81F}" type="sibTrans" cxnId="{4352E51B-B5EE-4AD7-ACD3-47582E4F8A86}">
      <dgm:prSet/>
      <dgm:spPr/>
      <dgm:t>
        <a:bodyPr/>
        <a:lstStyle/>
        <a:p>
          <a:endParaRPr lang="ru-RU"/>
        </a:p>
      </dgm:t>
    </dgm:pt>
    <dgm:pt modelId="{9CD5BE22-A635-4D95-B645-0DCC801365F0}">
      <dgm:prSet custT="1"/>
      <dgm:spPr/>
      <dgm:t>
        <a:bodyPr/>
        <a:lstStyle/>
        <a:p>
          <a:r>
            <a:rPr lang="ru-RU" sz="1000" b="1" dirty="0" smtClean="0">
              <a:solidFill>
                <a:srgbClr val="C00000"/>
              </a:solidFill>
              <a:latin typeface="Cambria" pitchFamily="18" charset="0"/>
            </a:rPr>
            <a:t>ИСТОРИЯ ВОЗНИКНОВЕНИЯ ПРАЗДНИКА ПАСХА.</a:t>
          </a:r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EC2DCA19-B982-421D-8CB0-729DCD355D7A}" type="parTrans" cxnId="{8A9B3FAE-86A6-4E33-A08C-E49A471821B8}">
      <dgm:prSet/>
      <dgm:spPr/>
      <dgm:t>
        <a:bodyPr/>
        <a:lstStyle/>
        <a:p>
          <a:endParaRPr lang="ru-RU"/>
        </a:p>
      </dgm:t>
    </dgm:pt>
    <dgm:pt modelId="{EAE19459-7B60-4B7A-B319-4E45DA3946D1}" type="sibTrans" cxnId="{8A9B3FAE-86A6-4E33-A08C-E49A471821B8}">
      <dgm:prSet/>
      <dgm:spPr/>
      <dgm:t>
        <a:bodyPr/>
        <a:lstStyle/>
        <a:p>
          <a:endParaRPr lang="ru-RU"/>
        </a:p>
      </dgm:t>
    </dgm:pt>
    <dgm:pt modelId="{B1819FA6-BB82-4DD1-A54D-C4997D873CEA}">
      <dgm:prSet custT="1"/>
      <dgm:spPr/>
      <dgm:t>
        <a:bodyPr/>
        <a:lstStyle/>
        <a:p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FE716C75-2A76-44C3-AB63-DF8694B3F8EF}" type="parTrans" cxnId="{E57E9F8B-B0FB-4210-BB16-17D3EB3099E7}">
      <dgm:prSet/>
      <dgm:spPr/>
      <dgm:t>
        <a:bodyPr/>
        <a:lstStyle/>
        <a:p>
          <a:endParaRPr lang="ru-RU"/>
        </a:p>
      </dgm:t>
    </dgm:pt>
    <dgm:pt modelId="{AAA835F6-63D0-4D35-AD1E-E10DB853F3F0}" type="sibTrans" cxnId="{E57E9F8B-B0FB-4210-BB16-17D3EB3099E7}">
      <dgm:prSet/>
      <dgm:spPr/>
      <dgm:t>
        <a:bodyPr/>
        <a:lstStyle/>
        <a:p>
          <a:endParaRPr lang="ru-RU"/>
        </a:p>
      </dgm:t>
    </dgm:pt>
    <dgm:pt modelId="{11D721CA-FB9E-46EF-89EE-5B6814AE8A2C}">
      <dgm:prSet custT="1"/>
      <dgm:spPr/>
      <dgm:t>
        <a:bodyPr/>
        <a:lstStyle/>
        <a:p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1317F347-A7C7-475B-86D3-F697ACF74EE6}" type="parTrans" cxnId="{AE6719D7-AB43-413F-BF4C-ABEF09CA5D9A}">
      <dgm:prSet/>
      <dgm:spPr/>
      <dgm:t>
        <a:bodyPr/>
        <a:lstStyle/>
        <a:p>
          <a:endParaRPr lang="ru-RU"/>
        </a:p>
      </dgm:t>
    </dgm:pt>
    <dgm:pt modelId="{91CFBC98-3458-4B79-94E9-90ADDFD05648}" type="sibTrans" cxnId="{AE6719D7-AB43-413F-BF4C-ABEF09CA5D9A}">
      <dgm:prSet/>
      <dgm:spPr/>
      <dgm:t>
        <a:bodyPr/>
        <a:lstStyle/>
        <a:p>
          <a:endParaRPr lang="ru-RU"/>
        </a:p>
      </dgm:t>
    </dgm:pt>
    <dgm:pt modelId="{2E6A0FE8-9D10-4FF9-8814-BC44DDB6F48F}">
      <dgm:prSet custT="1"/>
      <dgm:spPr/>
      <dgm:t>
        <a:bodyPr/>
        <a:lstStyle/>
        <a:p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2B483805-D07A-4582-AF8A-786AD17CA7BB}" type="parTrans" cxnId="{2E8F450B-434A-4D10-ACE8-231A84BA339D}">
      <dgm:prSet/>
      <dgm:spPr/>
      <dgm:t>
        <a:bodyPr/>
        <a:lstStyle/>
        <a:p>
          <a:endParaRPr lang="ru-RU"/>
        </a:p>
      </dgm:t>
    </dgm:pt>
    <dgm:pt modelId="{F2F5EE6F-5D90-478C-AA3B-C096DC2EE672}" type="sibTrans" cxnId="{2E8F450B-434A-4D10-ACE8-231A84BA339D}">
      <dgm:prSet/>
      <dgm:spPr/>
      <dgm:t>
        <a:bodyPr/>
        <a:lstStyle/>
        <a:p>
          <a:endParaRPr lang="ru-RU"/>
        </a:p>
      </dgm:t>
    </dgm:pt>
    <dgm:pt modelId="{0A76AB4D-9F44-4E28-B8D5-9D4705A7CCC3}">
      <dgm:prSet custT="1"/>
      <dgm:spPr/>
      <dgm:t>
        <a:bodyPr/>
        <a:lstStyle/>
        <a:p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3C4CFF1F-14E6-4988-80BD-E7BD734B22D1}" type="parTrans" cxnId="{C50D6583-4CE3-48F2-BA4B-DE8299E91A35}">
      <dgm:prSet/>
      <dgm:spPr/>
      <dgm:t>
        <a:bodyPr/>
        <a:lstStyle/>
        <a:p>
          <a:endParaRPr lang="ru-RU"/>
        </a:p>
      </dgm:t>
    </dgm:pt>
    <dgm:pt modelId="{3C3072FA-ABCF-42FC-A086-818B70334516}" type="sibTrans" cxnId="{C50D6583-4CE3-48F2-BA4B-DE8299E91A35}">
      <dgm:prSet/>
      <dgm:spPr/>
      <dgm:t>
        <a:bodyPr/>
        <a:lstStyle/>
        <a:p>
          <a:endParaRPr lang="ru-RU"/>
        </a:p>
      </dgm:t>
    </dgm:pt>
    <dgm:pt modelId="{B9403591-A903-4528-9021-7F3FDBC49C05}">
      <dgm:prSet custT="1"/>
      <dgm:spPr/>
      <dgm:t>
        <a:bodyPr/>
        <a:lstStyle/>
        <a:p>
          <a:r>
            <a:rPr lang="ru-RU" sz="1000" b="1" dirty="0" smtClean="0">
              <a:solidFill>
                <a:srgbClr val="C00000"/>
              </a:solidFill>
              <a:latin typeface="Cambria" pitchFamily="18" charset="0"/>
            </a:rPr>
            <a:t>ПОДВОДНЫЙ МИР.</a:t>
          </a:r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E1E84727-CA7B-4F24-AA74-3C6D98E64358}" type="parTrans" cxnId="{5472671D-BFB4-47B1-845C-E4C0610DFDEC}">
      <dgm:prSet/>
      <dgm:spPr/>
      <dgm:t>
        <a:bodyPr/>
        <a:lstStyle/>
        <a:p>
          <a:endParaRPr lang="ru-RU"/>
        </a:p>
      </dgm:t>
    </dgm:pt>
    <dgm:pt modelId="{FCF7A239-1EB2-4EA9-ACBD-63F0DB7E44C4}" type="sibTrans" cxnId="{5472671D-BFB4-47B1-845C-E4C0610DFDEC}">
      <dgm:prSet/>
      <dgm:spPr/>
      <dgm:t>
        <a:bodyPr/>
        <a:lstStyle/>
        <a:p>
          <a:endParaRPr lang="ru-RU"/>
        </a:p>
      </dgm:t>
    </dgm:pt>
    <dgm:pt modelId="{48FEAD66-99A7-4E23-9211-2008551C21E3}">
      <dgm:prSet custT="1"/>
      <dgm:spPr/>
      <dgm:t>
        <a:bodyPr/>
        <a:lstStyle/>
        <a:p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21010944-1FDD-4A31-81B7-74C0A17EF803}" type="parTrans" cxnId="{F9BA3368-0067-4781-BEF4-DF672168110D}">
      <dgm:prSet/>
      <dgm:spPr/>
      <dgm:t>
        <a:bodyPr/>
        <a:lstStyle/>
        <a:p>
          <a:endParaRPr lang="ru-RU"/>
        </a:p>
      </dgm:t>
    </dgm:pt>
    <dgm:pt modelId="{C014347E-240E-41B2-9F2B-C2626CE61DD6}" type="sibTrans" cxnId="{F9BA3368-0067-4781-BEF4-DF672168110D}">
      <dgm:prSet/>
      <dgm:spPr/>
      <dgm:t>
        <a:bodyPr/>
        <a:lstStyle/>
        <a:p>
          <a:endParaRPr lang="ru-RU"/>
        </a:p>
      </dgm:t>
    </dgm:pt>
    <dgm:pt modelId="{4062E224-EA22-442E-8425-4EC6632195F1}">
      <dgm:prSet custT="1"/>
      <dgm:spPr/>
      <dgm:t>
        <a:bodyPr/>
        <a:lstStyle/>
        <a:p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4932F226-3DE1-4E46-82C4-F85DF7B4001F}" type="parTrans" cxnId="{FC68C1BA-3775-4E72-8C9C-CA62159C9D2C}">
      <dgm:prSet/>
      <dgm:spPr/>
      <dgm:t>
        <a:bodyPr/>
        <a:lstStyle/>
        <a:p>
          <a:endParaRPr lang="ru-RU"/>
        </a:p>
      </dgm:t>
    </dgm:pt>
    <dgm:pt modelId="{71A90DFF-6320-409B-BD77-505CDB56B05E}" type="sibTrans" cxnId="{FC68C1BA-3775-4E72-8C9C-CA62159C9D2C}">
      <dgm:prSet/>
      <dgm:spPr/>
      <dgm:t>
        <a:bodyPr/>
        <a:lstStyle/>
        <a:p>
          <a:endParaRPr lang="ru-RU"/>
        </a:p>
      </dgm:t>
    </dgm:pt>
    <dgm:pt modelId="{E3E9CB16-7AC8-49A6-9435-22D325DA8771}">
      <dgm:prSet custT="1"/>
      <dgm:spPr/>
      <dgm:t>
        <a:bodyPr/>
        <a:lstStyle/>
        <a:p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A6489ADB-4E5E-4CC4-B06A-B1E536DE0CE5}" type="parTrans" cxnId="{798FB5F5-DBB6-44DA-BD3D-E5940EE03829}">
      <dgm:prSet/>
      <dgm:spPr/>
      <dgm:t>
        <a:bodyPr/>
        <a:lstStyle/>
        <a:p>
          <a:endParaRPr lang="ru-RU"/>
        </a:p>
      </dgm:t>
    </dgm:pt>
    <dgm:pt modelId="{933188FE-8B37-4B5E-8C6B-772B08850070}" type="sibTrans" cxnId="{798FB5F5-DBB6-44DA-BD3D-E5940EE03829}">
      <dgm:prSet/>
      <dgm:spPr/>
      <dgm:t>
        <a:bodyPr/>
        <a:lstStyle/>
        <a:p>
          <a:endParaRPr lang="ru-RU"/>
        </a:p>
      </dgm:t>
    </dgm:pt>
    <dgm:pt modelId="{D1473CEA-F4C8-4567-AC4B-BFDCD0DB9F16}">
      <dgm:prSet custT="1"/>
      <dgm:spPr/>
      <dgm:t>
        <a:bodyPr/>
        <a:lstStyle/>
        <a:p>
          <a:endParaRPr lang="ru-RU" sz="1000" b="1" dirty="0">
            <a:solidFill>
              <a:srgbClr val="C00000"/>
            </a:solidFill>
            <a:latin typeface="Cambria" pitchFamily="18" charset="0"/>
          </a:endParaRPr>
        </a:p>
      </dgm:t>
    </dgm:pt>
    <dgm:pt modelId="{9397CF08-34A0-4745-B352-A3C0526D0B47}" type="parTrans" cxnId="{301263EB-48AC-431B-BE7A-BCB2460CF865}">
      <dgm:prSet/>
      <dgm:spPr/>
      <dgm:t>
        <a:bodyPr/>
        <a:lstStyle/>
        <a:p>
          <a:endParaRPr lang="ru-RU"/>
        </a:p>
      </dgm:t>
    </dgm:pt>
    <dgm:pt modelId="{A25F56CC-7164-4549-9395-76FA21863ACA}" type="sibTrans" cxnId="{301263EB-48AC-431B-BE7A-BCB2460CF865}">
      <dgm:prSet/>
      <dgm:spPr/>
      <dgm:t>
        <a:bodyPr/>
        <a:lstStyle/>
        <a:p>
          <a:endParaRPr lang="ru-RU"/>
        </a:p>
      </dgm:t>
    </dgm:pt>
    <dgm:pt modelId="{EAD33FB6-4E77-4512-8235-C278128C88FD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solidFill>
                <a:srgbClr val="C00000"/>
              </a:solidFill>
              <a:latin typeface="Cambria" pitchFamily="18" charset="0"/>
            </a:rPr>
            <a:t>«СВЕТЛЫЙ ПРАЗДНИК ПАСХИ»</a:t>
          </a:r>
          <a:endParaRPr lang="ru-RU" b="1" dirty="0">
            <a:solidFill>
              <a:srgbClr val="C00000"/>
            </a:solidFill>
            <a:latin typeface="Cambria" pitchFamily="18" charset="0"/>
          </a:endParaRPr>
        </a:p>
      </dgm:t>
    </dgm:pt>
    <dgm:pt modelId="{22AF868D-22EE-45A4-9EE4-5EB094CE6436}" type="parTrans" cxnId="{A031242A-7A7C-426B-9D89-E1192F4E6B93}">
      <dgm:prSet/>
      <dgm:spPr/>
      <dgm:t>
        <a:bodyPr/>
        <a:lstStyle/>
        <a:p>
          <a:endParaRPr lang="ru-RU"/>
        </a:p>
      </dgm:t>
    </dgm:pt>
    <dgm:pt modelId="{EA107680-0ABE-49A3-80AB-4221407DC61A}" type="sibTrans" cxnId="{A031242A-7A7C-426B-9D89-E1192F4E6B93}">
      <dgm:prSet/>
      <dgm:spPr/>
      <dgm:t>
        <a:bodyPr/>
        <a:lstStyle/>
        <a:p>
          <a:endParaRPr lang="ru-RU"/>
        </a:p>
      </dgm:t>
    </dgm:pt>
    <dgm:pt modelId="{AE613755-6A4E-47A1-9083-6460C6D95E62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solidFill>
                <a:srgbClr val="C00000"/>
              </a:solidFill>
              <a:latin typeface="Cambria" pitchFamily="18" charset="0"/>
            </a:rPr>
            <a:t>«ЗОЛОТЫЕ РУКИ»</a:t>
          </a:r>
          <a:endParaRPr lang="ru-RU" b="1" dirty="0">
            <a:solidFill>
              <a:srgbClr val="C00000"/>
            </a:solidFill>
            <a:latin typeface="Cambria" pitchFamily="18" charset="0"/>
          </a:endParaRPr>
        </a:p>
      </dgm:t>
    </dgm:pt>
    <dgm:pt modelId="{B78D20EA-DD69-4D37-B9C1-7C23E24C0B9D}" type="parTrans" cxnId="{D4BB20DE-CF95-48DE-9C4A-BDCFD93A2187}">
      <dgm:prSet/>
      <dgm:spPr/>
      <dgm:t>
        <a:bodyPr/>
        <a:lstStyle/>
        <a:p>
          <a:endParaRPr lang="ru-RU"/>
        </a:p>
      </dgm:t>
    </dgm:pt>
    <dgm:pt modelId="{F3A4650D-CF73-49AB-8DEC-C106C485E1FC}" type="sibTrans" cxnId="{D4BB20DE-CF95-48DE-9C4A-BDCFD93A2187}">
      <dgm:prSet/>
      <dgm:spPr/>
      <dgm:t>
        <a:bodyPr/>
        <a:lstStyle/>
        <a:p>
          <a:endParaRPr lang="ru-RU"/>
        </a:p>
      </dgm:t>
    </dgm:pt>
    <dgm:pt modelId="{DBD4AAFC-2791-4ED1-B3A8-0C7DF9F06043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solidFill>
                <a:srgbClr val="C00000"/>
              </a:solidFill>
              <a:latin typeface="Cambria" pitchFamily="18" charset="0"/>
            </a:rPr>
            <a:t>«ТАЛАНТОХА»</a:t>
          </a:r>
          <a:endParaRPr lang="ru-RU" b="1" dirty="0">
            <a:solidFill>
              <a:srgbClr val="C00000"/>
            </a:solidFill>
            <a:latin typeface="Cambria" pitchFamily="18" charset="0"/>
          </a:endParaRPr>
        </a:p>
      </dgm:t>
    </dgm:pt>
    <dgm:pt modelId="{7B19A166-724A-44E2-9C18-B00C95621259}" type="parTrans" cxnId="{B87E04C8-1997-4357-A2C2-5A8284D54527}">
      <dgm:prSet/>
      <dgm:spPr/>
      <dgm:t>
        <a:bodyPr/>
        <a:lstStyle/>
        <a:p>
          <a:endParaRPr lang="ru-RU"/>
        </a:p>
      </dgm:t>
    </dgm:pt>
    <dgm:pt modelId="{A9B311C1-3830-44C7-B882-C9DC7134C58A}" type="sibTrans" cxnId="{B87E04C8-1997-4357-A2C2-5A8284D54527}">
      <dgm:prSet/>
      <dgm:spPr/>
      <dgm:t>
        <a:bodyPr/>
        <a:lstStyle/>
        <a:p>
          <a:endParaRPr lang="ru-RU"/>
        </a:p>
      </dgm:t>
    </dgm:pt>
    <dgm:pt modelId="{1CEEDADB-1C6C-4048-AE9A-659F42DCBE83}">
      <dgm:prSet phldrT="[Текст]"/>
      <dgm:spPr/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solidFill>
                <a:srgbClr val="C00000"/>
              </a:solidFill>
              <a:latin typeface="Cambria" pitchFamily="18" charset="0"/>
            </a:rPr>
            <a:t>«РАДОСТЬ ПЛАНЕТЫ»</a:t>
          </a:r>
          <a:endParaRPr lang="ru-RU" b="1" dirty="0">
            <a:solidFill>
              <a:srgbClr val="C00000"/>
            </a:solidFill>
            <a:latin typeface="Cambria" pitchFamily="18" charset="0"/>
          </a:endParaRPr>
        </a:p>
      </dgm:t>
    </dgm:pt>
    <dgm:pt modelId="{1C52F29C-AFCF-418A-96CD-32927D6ECE16}" type="parTrans" cxnId="{4CC553B9-3B61-4C92-990D-842307028BFF}">
      <dgm:prSet/>
      <dgm:spPr/>
      <dgm:t>
        <a:bodyPr/>
        <a:lstStyle/>
        <a:p>
          <a:endParaRPr lang="ru-RU"/>
        </a:p>
      </dgm:t>
    </dgm:pt>
    <dgm:pt modelId="{FBB1B5A3-6277-4020-8387-EED1D5EDD357}" type="sibTrans" cxnId="{4CC553B9-3B61-4C92-990D-842307028BFF}">
      <dgm:prSet/>
      <dgm:spPr/>
      <dgm:t>
        <a:bodyPr/>
        <a:lstStyle/>
        <a:p>
          <a:endParaRPr lang="ru-RU"/>
        </a:p>
      </dgm:t>
    </dgm:pt>
    <dgm:pt modelId="{A3F3D4C9-C3AC-4194-8453-A5AB688763D5}">
      <dgm:prSet phldrT="[Текст]"/>
      <dgm:spPr/>
      <dgm:t>
        <a:bodyPr/>
        <a:lstStyle/>
        <a:p>
          <a:pPr>
            <a:lnSpc>
              <a:spcPct val="150000"/>
            </a:lnSpc>
          </a:pPr>
          <a:endParaRPr lang="ru-RU" b="1" dirty="0">
            <a:solidFill>
              <a:srgbClr val="C00000"/>
            </a:solidFill>
            <a:latin typeface="Cambria" pitchFamily="18" charset="0"/>
          </a:endParaRPr>
        </a:p>
      </dgm:t>
    </dgm:pt>
    <dgm:pt modelId="{612F3449-9CD6-4DBC-98DA-8C08814D64F2}" type="parTrans" cxnId="{FCB709B8-52D4-4BB8-819A-FB0F16AEE3A9}">
      <dgm:prSet/>
      <dgm:spPr/>
      <dgm:t>
        <a:bodyPr/>
        <a:lstStyle/>
        <a:p>
          <a:endParaRPr lang="ru-RU"/>
        </a:p>
      </dgm:t>
    </dgm:pt>
    <dgm:pt modelId="{5D66D1B9-0B6F-44CF-BAEE-54D8CA50D0E1}" type="sibTrans" cxnId="{FCB709B8-52D4-4BB8-819A-FB0F16AEE3A9}">
      <dgm:prSet/>
      <dgm:spPr/>
      <dgm:t>
        <a:bodyPr/>
        <a:lstStyle/>
        <a:p>
          <a:endParaRPr lang="ru-RU"/>
        </a:p>
      </dgm:t>
    </dgm:pt>
    <dgm:pt modelId="{8C043A49-D084-496F-9708-CCC972C3254D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200" b="1" dirty="0" smtClean="0">
              <a:solidFill>
                <a:srgbClr val="C00000"/>
              </a:solidFill>
              <a:latin typeface="Cambria" pitchFamily="18" charset="0"/>
            </a:rPr>
            <a:t>ПОСЕЩЕНИЕ ХРАМА ПРЕСВЯТОЙ БОГОРОДИЦЫ</a:t>
          </a:r>
          <a:endParaRPr lang="ru-RU" sz="1200" b="1" dirty="0">
            <a:solidFill>
              <a:srgbClr val="C00000"/>
            </a:solidFill>
            <a:latin typeface="Cambria" pitchFamily="18" charset="0"/>
          </a:endParaRPr>
        </a:p>
      </dgm:t>
    </dgm:pt>
    <dgm:pt modelId="{19D1BEB4-FFDD-4B7C-A3BD-CE40850272F3}" type="parTrans" cxnId="{66AE93EE-7A94-4D49-B844-22AB67B3027C}">
      <dgm:prSet/>
      <dgm:spPr/>
      <dgm:t>
        <a:bodyPr/>
        <a:lstStyle/>
        <a:p>
          <a:endParaRPr lang="ru-RU"/>
        </a:p>
      </dgm:t>
    </dgm:pt>
    <dgm:pt modelId="{B72CD253-ECEE-4294-B0CB-DF0C0913D11F}" type="sibTrans" cxnId="{66AE93EE-7A94-4D49-B844-22AB67B3027C}">
      <dgm:prSet/>
      <dgm:spPr/>
      <dgm:t>
        <a:bodyPr/>
        <a:lstStyle/>
        <a:p>
          <a:endParaRPr lang="ru-RU"/>
        </a:p>
      </dgm:t>
    </dgm:pt>
    <dgm:pt modelId="{59B481E2-8FA6-4F65-8993-BE22765063AE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200" b="1" dirty="0" smtClean="0">
              <a:solidFill>
                <a:srgbClr val="C00000"/>
              </a:solidFill>
              <a:latin typeface="Cambria" pitchFamily="18" charset="0"/>
            </a:rPr>
            <a:t>«ДЕВИЦЫ _ РУКОДЕЛЬНИЦЫ»</a:t>
          </a:r>
          <a:endParaRPr lang="ru-RU" sz="1200" b="1" dirty="0">
            <a:solidFill>
              <a:srgbClr val="C00000"/>
            </a:solidFill>
            <a:latin typeface="Cambria" pitchFamily="18" charset="0"/>
          </a:endParaRPr>
        </a:p>
      </dgm:t>
    </dgm:pt>
    <dgm:pt modelId="{1A9F41DB-0D59-4271-8E3D-FD0A1AAF2F52}" type="parTrans" cxnId="{C29DA234-5AD1-44CF-A07D-BD5AB502E22C}">
      <dgm:prSet/>
      <dgm:spPr/>
      <dgm:t>
        <a:bodyPr/>
        <a:lstStyle/>
        <a:p>
          <a:endParaRPr lang="ru-RU"/>
        </a:p>
      </dgm:t>
    </dgm:pt>
    <dgm:pt modelId="{06D3D892-F275-410D-A808-92B98693AB60}" type="sibTrans" cxnId="{C29DA234-5AD1-44CF-A07D-BD5AB502E22C}">
      <dgm:prSet/>
      <dgm:spPr/>
      <dgm:t>
        <a:bodyPr/>
        <a:lstStyle/>
        <a:p>
          <a:endParaRPr lang="ru-RU"/>
        </a:p>
      </dgm:t>
    </dgm:pt>
    <dgm:pt modelId="{333E5D56-D0B6-42E5-9E59-7EADD4637F8E}" type="pres">
      <dgm:prSet presAssocID="{32C4D6C9-9D80-40AA-A303-0BED0961EC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9EDCA-F05F-45D4-A570-70CF08A34555}" type="pres">
      <dgm:prSet presAssocID="{E87B72B8-16CD-4313-958F-B4A261F16F0F}" presName="composite" presStyleCnt="0"/>
      <dgm:spPr/>
      <dgm:t>
        <a:bodyPr/>
        <a:lstStyle/>
        <a:p>
          <a:endParaRPr lang="ru-RU"/>
        </a:p>
      </dgm:t>
    </dgm:pt>
    <dgm:pt modelId="{3CC143D6-B16B-44EC-906D-240796ABF336}" type="pres">
      <dgm:prSet presAssocID="{E87B72B8-16CD-4313-958F-B4A261F16F0F}" presName="parTx" presStyleLbl="alignNode1" presStyleIdx="0" presStyleCnt="4" custLinFactY="-100000" custLinFactNeighborX="10801" custLinFactNeighborY="-1484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ECBA3-9A83-42E5-A3A3-1B6FEDF72A45}" type="pres">
      <dgm:prSet presAssocID="{E87B72B8-16CD-4313-958F-B4A261F16F0F}" presName="desTx" presStyleLbl="alignAccFollowNode1" presStyleIdx="0" presStyleCnt="4" custScaleY="100000" custLinFactNeighborX="13260" custLinFactNeighborY="23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1FD63-10C1-4234-A226-4261EEA6DB5D}" type="pres">
      <dgm:prSet presAssocID="{D72A743E-7D22-447E-BFE2-751B3878D5DF}" presName="space" presStyleCnt="0"/>
      <dgm:spPr/>
      <dgm:t>
        <a:bodyPr/>
        <a:lstStyle/>
        <a:p>
          <a:endParaRPr lang="ru-RU"/>
        </a:p>
      </dgm:t>
    </dgm:pt>
    <dgm:pt modelId="{A63E5FF0-8314-49B0-83E7-3BEDE16D51DF}" type="pres">
      <dgm:prSet presAssocID="{B7D7622A-AF9B-4A8B-B38A-165A3189AEE4}" presName="composite" presStyleCnt="0"/>
      <dgm:spPr/>
      <dgm:t>
        <a:bodyPr/>
        <a:lstStyle/>
        <a:p>
          <a:endParaRPr lang="ru-RU"/>
        </a:p>
      </dgm:t>
    </dgm:pt>
    <dgm:pt modelId="{B34B7255-6870-499B-B159-2D1A60016618}" type="pres">
      <dgm:prSet presAssocID="{B7D7622A-AF9B-4A8B-B38A-165A3189AEE4}" presName="parTx" presStyleLbl="alignNode1" presStyleIdx="1" presStyleCnt="4" custLinFactY="-100000" custLinFactNeighborX="2814" custLinFactNeighborY="-1484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8ECD0-19E2-4FA8-B998-C3FB963570F5}" type="pres">
      <dgm:prSet presAssocID="{B7D7622A-AF9B-4A8B-B38A-165A3189AEE4}" presName="desTx" presStyleLbl="alignAccFollowNode1" presStyleIdx="1" presStyleCnt="4" custScaleX="90801" custScaleY="100000" custLinFactNeighborX="5526" custLinFactNeighborY="23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13991-2E46-4DE6-8F37-9F4851F061F6}" type="pres">
      <dgm:prSet presAssocID="{8D69F8C3-9877-4DF8-9D08-34F4BB2F80EF}" presName="space" presStyleCnt="0"/>
      <dgm:spPr/>
      <dgm:t>
        <a:bodyPr/>
        <a:lstStyle/>
        <a:p>
          <a:endParaRPr lang="ru-RU"/>
        </a:p>
      </dgm:t>
    </dgm:pt>
    <dgm:pt modelId="{B33BAA8D-DCF0-4622-840E-0612B2BBE4AF}" type="pres">
      <dgm:prSet presAssocID="{02D71B37-BA4F-4B98-A4B1-36E5D1DD61EE}" presName="composite" presStyleCnt="0"/>
      <dgm:spPr/>
      <dgm:t>
        <a:bodyPr/>
        <a:lstStyle/>
        <a:p>
          <a:endParaRPr lang="ru-RU"/>
        </a:p>
      </dgm:t>
    </dgm:pt>
    <dgm:pt modelId="{9140F887-EE9D-4D6A-8F29-B5F677157083}" type="pres">
      <dgm:prSet presAssocID="{02D71B37-BA4F-4B98-A4B1-36E5D1DD61EE}" presName="parTx" presStyleLbl="alignNode1" presStyleIdx="2" presStyleCnt="4" custLinFactY="-100000" custLinFactNeighborX="-5172" custLinFactNeighborY="-1484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3AD61-D330-4C68-BA74-B7609989A668}" type="pres">
      <dgm:prSet presAssocID="{02D71B37-BA4F-4B98-A4B1-36E5D1DD61EE}" presName="desTx" presStyleLbl="alignAccFollowNode1" presStyleIdx="2" presStyleCnt="4" custScaleX="88959" custScaleY="100000" custLinFactNeighborX="-3381" custLinFactNeighborY="23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B4B53-7F9B-444A-8205-1D9C50DA5C6E}" type="pres">
      <dgm:prSet presAssocID="{3B56DB0D-DA17-4394-9900-7B7E1C350069}" presName="space" presStyleCnt="0"/>
      <dgm:spPr/>
      <dgm:t>
        <a:bodyPr/>
        <a:lstStyle/>
        <a:p>
          <a:endParaRPr lang="ru-RU"/>
        </a:p>
      </dgm:t>
    </dgm:pt>
    <dgm:pt modelId="{F01ACBA0-6E4C-4BC6-AC13-899B2C5EE250}" type="pres">
      <dgm:prSet presAssocID="{64C8BC25-7A01-4487-A60B-99F3A525B7C3}" presName="composite" presStyleCnt="0"/>
      <dgm:spPr/>
      <dgm:t>
        <a:bodyPr/>
        <a:lstStyle/>
        <a:p>
          <a:endParaRPr lang="ru-RU"/>
        </a:p>
      </dgm:t>
    </dgm:pt>
    <dgm:pt modelId="{BC782D99-081D-4F4C-AF8D-D5640E69393D}" type="pres">
      <dgm:prSet presAssocID="{64C8BC25-7A01-4487-A60B-99F3A525B7C3}" presName="parTx" presStyleLbl="alignNode1" presStyleIdx="3" presStyleCnt="4" custLinFactY="-100000" custLinFactNeighborX="-13159" custLinFactNeighborY="-150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A3D6D-1465-4F83-98D1-2C3EF26F88FD}" type="pres">
      <dgm:prSet presAssocID="{64C8BC25-7A01-4487-A60B-99F3A525B7C3}" presName="desTx" presStyleLbl="alignAccFollowNode1" presStyleIdx="3" presStyleCnt="4" custScaleY="100000" custLinFactNeighborX="-13159" custLinFactNeighborY="23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80C231-6B8A-484A-AB29-595A12855A68}" type="presOf" srcId="{8C3948A9-B6A9-4E4C-9665-355716350992}" destId="{B83A3D6D-1465-4F83-98D1-2C3EF26F88FD}" srcOrd="0" destOrd="1" presId="urn:microsoft.com/office/officeart/2005/8/layout/hList1"/>
    <dgm:cxn modelId="{B87E04C8-1997-4357-A2C2-5A8284D54527}" srcId="{02D71B37-BA4F-4B98-A4B1-36E5D1DD61EE}" destId="{DBD4AAFC-2791-4ED1-B3A8-0C7DF9F06043}" srcOrd="3" destOrd="0" parTransId="{7B19A166-724A-44E2-9C18-B00C95621259}" sibTransId="{A9B311C1-3830-44C7-B882-C9DC7134C58A}"/>
    <dgm:cxn modelId="{484A0A43-A5BE-4447-87D3-37509C0DB6BB}" type="presOf" srcId="{030662F2-9524-4BE4-A4B4-730688DE2EEF}" destId="{7F0ECBA3-9A83-42E5-A3A3-1B6FEDF72A45}" srcOrd="0" destOrd="0" presId="urn:microsoft.com/office/officeart/2005/8/layout/hList1"/>
    <dgm:cxn modelId="{CD186A21-1A54-4688-AC68-F0D085754EBC}" srcId="{B7D7622A-AF9B-4A8B-B38A-165A3189AEE4}" destId="{D57D844A-7CA3-42CC-9591-B060F25682D2}" srcOrd="4" destOrd="0" parTransId="{E9B7C1CD-BA7A-4366-90EF-978855DE9308}" sibTransId="{89520BCC-B1C4-42FC-8556-870AF976BD65}"/>
    <dgm:cxn modelId="{1ED301DF-2974-493D-9EED-1F09D09527E9}" type="presOf" srcId="{A3F3D4C9-C3AC-4194-8453-A5AB688763D5}" destId="{3F13AD61-D330-4C68-BA74-B7609989A668}" srcOrd="0" destOrd="5" presId="urn:microsoft.com/office/officeart/2005/8/layout/hList1"/>
    <dgm:cxn modelId="{0E0D367B-85D8-4A85-A4D8-7FC94EBCE3F3}" type="presOf" srcId="{D1473CEA-F4C8-4567-AC4B-BFDCD0DB9F16}" destId="{7F0ECBA3-9A83-42E5-A3A3-1B6FEDF72A45}" srcOrd="0" destOrd="13" presId="urn:microsoft.com/office/officeart/2005/8/layout/hList1"/>
    <dgm:cxn modelId="{FC68C1BA-3775-4E72-8C9C-CA62159C9D2C}" srcId="{E87B72B8-16CD-4313-958F-B4A261F16F0F}" destId="{4062E224-EA22-442E-8425-4EC6632195F1}" srcOrd="9" destOrd="0" parTransId="{4932F226-3DE1-4E46-82C4-F85DF7B4001F}" sibTransId="{71A90DFF-6320-409B-BD77-505CDB56B05E}"/>
    <dgm:cxn modelId="{FB0E6A55-F5A4-4833-9381-FE1604F7E39C}" srcId="{B7D7622A-AF9B-4A8B-B38A-165A3189AEE4}" destId="{851CAC51-A4DF-4575-BAB1-DB734111D5C9}" srcOrd="5" destOrd="0" parTransId="{3C0585F1-E103-4295-8CE2-8B367205A579}" sibTransId="{6AFEFE42-67EB-4D6B-810A-BE5477A1DD8F}"/>
    <dgm:cxn modelId="{2B5359D5-6BBF-4000-8EA6-2733F52EBF37}" type="presOf" srcId="{DBD4AAFC-2791-4ED1-B3A8-0C7DF9F06043}" destId="{3F13AD61-D330-4C68-BA74-B7609989A668}" srcOrd="0" destOrd="3" presId="urn:microsoft.com/office/officeart/2005/8/layout/hList1"/>
    <dgm:cxn modelId="{2BD606ED-A840-4044-A596-2CF81D295C33}" type="presOf" srcId="{DA70F626-4DF3-43E0-8EA1-7961D982D7E4}" destId="{FB28ECD0-19E2-4FA8-B998-C3FB963570F5}" srcOrd="0" destOrd="2" presId="urn:microsoft.com/office/officeart/2005/8/layout/hList1"/>
    <dgm:cxn modelId="{23D665C6-58EF-4F90-B4C6-14D47E1210DE}" srcId="{32C4D6C9-9D80-40AA-A303-0BED0961EC0A}" destId="{E87B72B8-16CD-4313-958F-B4A261F16F0F}" srcOrd="0" destOrd="0" parTransId="{58B6FCC9-94EF-40E7-A130-A634D0F6D1FB}" sibTransId="{D72A743E-7D22-447E-BFE2-751B3878D5DF}"/>
    <dgm:cxn modelId="{ACA1201C-B062-472B-9113-B4575BA63AE7}" type="presOf" srcId="{01C3826E-44CA-4203-B086-D61682A3F9E2}" destId="{3F13AD61-D330-4C68-BA74-B7609989A668}" srcOrd="0" destOrd="0" presId="urn:microsoft.com/office/officeart/2005/8/layout/hList1"/>
    <dgm:cxn modelId="{FC1326B9-B0CE-45D7-8841-AC12EC5341DD}" type="presOf" srcId="{075BFC0B-F9C0-40FB-8651-AFED43DD21EC}" destId="{7F0ECBA3-9A83-42E5-A3A3-1B6FEDF72A45}" srcOrd="0" destOrd="4" presId="urn:microsoft.com/office/officeart/2005/8/layout/hList1"/>
    <dgm:cxn modelId="{1029673D-8D4A-4222-9657-ED077CC9EA26}" type="presOf" srcId="{E3E9CB16-7AC8-49A6-9435-22D325DA8771}" destId="{7F0ECBA3-9A83-42E5-A3A3-1B6FEDF72A45}" srcOrd="0" destOrd="11" presId="urn:microsoft.com/office/officeart/2005/8/layout/hList1"/>
    <dgm:cxn modelId="{5FACB6EA-0C16-4D6B-A829-B0BE9E58DCFD}" srcId="{32C4D6C9-9D80-40AA-A303-0BED0961EC0A}" destId="{02D71B37-BA4F-4B98-A4B1-36E5D1DD61EE}" srcOrd="2" destOrd="0" parTransId="{5CF25012-759A-41C6-8B4D-DBE14671E8B1}" sibTransId="{3B56DB0D-DA17-4394-9900-7B7E1C350069}"/>
    <dgm:cxn modelId="{700E0C68-477C-4EFC-948C-16017B7A8432}" type="presOf" srcId="{33A08838-C1FF-4470-BE78-22988EFD0BFD}" destId="{FB28ECD0-19E2-4FA8-B998-C3FB963570F5}" srcOrd="0" destOrd="0" presId="urn:microsoft.com/office/officeart/2005/8/layout/hList1"/>
    <dgm:cxn modelId="{D6EB089F-CDCF-4B0D-98AF-B7CC7174766C}" type="presOf" srcId="{B7D7622A-AF9B-4A8B-B38A-165A3189AEE4}" destId="{B34B7255-6870-499B-B159-2D1A60016618}" srcOrd="0" destOrd="0" presId="urn:microsoft.com/office/officeart/2005/8/layout/hList1"/>
    <dgm:cxn modelId="{490DA43B-66E2-4C50-8A83-3D17901CE7C1}" type="presOf" srcId="{AD72A799-EA47-468A-83F5-E69192064AB3}" destId="{FB28ECD0-19E2-4FA8-B998-C3FB963570F5}" srcOrd="0" destOrd="3" presId="urn:microsoft.com/office/officeart/2005/8/layout/hList1"/>
    <dgm:cxn modelId="{78FEB905-749F-4590-B254-374C0F36A4D7}" type="presOf" srcId="{59B481E2-8FA6-4F65-8993-BE22765063AE}" destId="{B83A3D6D-1465-4F83-98D1-2C3EF26F88FD}" srcOrd="0" destOrd="2" presId="urn:microsoft.com/office/officeart/2005/8/layout/hList1"/>
    <dgm:cxn modelId="{5D0A4762-3A6B-4A65-9F19-C31DEE91097E}" type="presOf" srcId="{1CEEDADB-1C6C-4048-AE9A-659F42DCBE83}" destId="{3F13AD61-D330-4C68-BA74-B7609989A668}" srcOrd="0" destOrd="4" presId="urn:microsoft.com/office/officeart/2005/8/layout/hList1"/>
    <dgm:cxn modelId="{3660D6FE-2133-4C01-BFB0-361B79F713C4}" type="presOf" srcId="{02D71B37-BA4F-4B98-A4B1-36E5D1DD61EE}" destId="{9140F887-EE9D-4D6A-8F29-B5F677157083}" srcOrd="0" destOrd="0" presId="urn:microsoft.com/office/officeart/2005/8/layout/hList1"/>
    <dgm:cxn modelId="{61919400-6937-4AE8-A980-EC8F5C9641AD}" srcId="{32C4D6C9-9D80-40AA-A303-0BED0961EC0A}" destId="{64C8BC25-7A01-4487-A60B-99F3A525B7C3}" srcOrd="3" destOrd="0" parTransId="{8ED5D9DC-1627-4756-B09E-9085BAEF30FD}" sibTransId="{DA3514D2-45D7-457F-BC12-5FAEB27DA9B9}"/>
    <dgm:cxn modelId="{A031242A-7A7C-426B-9D89-E1192F4E6B93}" srcId="{02D71B37-BA4F-4B98-A4B1-36E5D1DD61EE}" destId="{EAD33FB6-4E77-4512-8235-C278128C88FD}" srcOrd="1" destOrd="0" parTransId="{22AF868D-22EE-45A4-9EE4-5EB094CE6436}" sibTransId="{EA107680-0ABE-49A3-80AB-4221407DC61A}"/>
    <dgm:cxn modelId="{8A9B3FAE-86A6-4E33-A08C-E49A471821B8}" srcId="{E87B72B8-16CD-4313-958F-B4A261F16F0F}" destId="{9CD5BE22-A635-4D95-B645-0DCC801365F0}" srcOrd="14" destOrd="0" parTransId="{EC2DCA19-B982-421D-8CB0-729DCD355D7A}" sibTransId="{EAE19459-7B60-4B7A-B319-4E45DA3946D1}"/>
    <dgm:cxn modelId="{EC5FC598-0156-458B-9A95-62560E248D47}" type="presOf" srcId="{FFA3C638-017C-4AE1-8014-E5E49579F504}" destId="{7F0ECBA3-9A83-42E5-A3A3-1B6FEDF72A45}" srcOrd="0" destOrd="12" presId="urn:microsoft.com/office/officeart/2005/8/layout/hList1"/>
    <dgm:cxn modelId="{301263EB-48AC-431B-BE7A-BCB2460CF865}" srcId="{E87B72B8-16CD-4313-958F-B4A261F16F0F}" destId="{D1473CEA-F4C8-4567-AC4B-BFDCD0DB9F16}" srcOrd="13" destOrd="0" parTransId="{9397CF08-34A0-4745-B352-A3C0526D0B47}" sibTransId="{A25F56CC-7164-4549-9395-76FA21863ACA}"/>
    <dgm:cxn modelId="{F5B36BCE-C6A6-4A98-B7A6-822B70825089}" srcId="{E87B72B8-16CD-4313-958F-B4A261F16F0F}" destId="{030662F2-9524-4BE4-A4B4-730688DE2EEF}" srcOrd="0" destOrd="0" parTransId="{20CF060D-57E8-48B7-936A-C5938F624DAA}" sibTransId="{E8FFE975-0E50-469E-B921-ADB16D71BE19}"/>
    <dgm:cxn modelId="{C50D6583-4CE3-48F2-BA4B-DE8299E91A35}" srcId="{E87B72B8-16CD-4313-958F-B4A261F16F0F}" destId="{0A76AB4D-9F44-4E28-B8D5-9D4705A7CCC3}" srcOrd="5" destOrd="0" parTransId="{3C4CFF1F-14E6-4988-80BD-E7BD734B22D1}" sibTransId="{3C3072FA-ABCF-42FC-A086-818B70334516}"/>
    <dgm:cxn modelId="{1BB3617E-9868-4909-8496-ECF000A89D34}" srcId="{64C8BC25-7A01-4487-A60B-99F3A525B7C3}" destId="{369482AD-BD3E-419E-A8FF-712A536FAB76}" srcOrd="0" destOrd="0" parTransId="{2983D047-F332-475A-8AF6-170A96C66E0A}" sibTransId="{8D93974B-E9B2-4738-B998-25AB356264DD}"/>
    <dgm:cxn modelId="{8A37B8E7-000C-456E-BAEC-A4F49FF87993}" type="presOf" srcId="{48FEAD66-99A7-4E23-9211-2008551C21E3}" destId="{7F0ECBA3-9A83-42E5-A3A3-1B6FEDF72A45}" srcOrd="0" destOrd="7" presId="urn:microsoft.com/office/officeart/2005/8/layout/hList1"/>
    <dgm:cxn modelId="{972A12AE-3BA8-4C13-96D4-83BA58321918}" type="presOf" srcId="{369482AD-BD3E-419E-A8FF-712A536FAB76}" destId="{B83A3D6D-1465-4F83-98D1-2C3EF26F88FD}" srcOrd="0" destOrd="0" presId="urn:microsoft.com/office/officeart/2005/8/layout/hList1"/>
    <dgm:cxn modelId="{06115233-D536-4F6B-AE71-CAE40BAEC0A8}" srcId="{B7D7622A-AF9B-4A8B-B38A-165A3189AEE4}" destId="{AD72A799-EA47-468A-83F5-E69192064AB3}" srcOrd="3" destOrd="0" parTransId="{8EE16B84-DC12-40B6-8BDD-A6A3D534B1B1}" sibTransId="{217DCF7B-3914-45AE-BAD5-F5286C07CD6E}"/>
    <dgm:cxn modelId="{8B84A5EE-D594-4C59-98C4-E32BA02A8901}" srcId="{32C4D6C9-9D80-40AA-A303-0BED0961EC0A}" destId="{B7D7622A-AF9B-4A8B-B38A-165A3189AEE4}" srcOrd="1" destOrd="0" parTransId="{2767049E-74B2-451F-A383-08F7D7176E61}" sibTransId="{8D69F8C3-9877-4DF8-9D08-34F4BB2F80EF}"/>
    <dgm:cxn modelId="{3D508F82-7C3F-4E4E-B03D-7C527AE5749A}" srcId="{E87B72B8-16CD-4313-958F-B4A261F16F0F}" destId="{DE3D6473-E269-4A0D-AB97-1631CDABE844}" srcOrd="8" destOrd="0" parTransId="{88E6C214-E5BD-44FA-8170-FCDB0770B0BC}" sibTransId="{6BF9B05D-E9E0-4EC8-B6DF-5C92B795B63C}"/>
    <dgm:cxn modelId="{B6DAFABB-58AE-448C-9423-0F57C758526C}" srcId="{E87B72B8-16CD-4313-958F-B4A261F16F0F}" destId="{DD251F71-3825-4730-9217-6372BF1E908F}" srcOrd="10" destOrd="0" parTransId="{8EB8282A-A86E-4923-9B88-DF067761CC84}" sibTransId="{B385E8A8-97A8-407C-8A13-CDEE3AB6194B}"/>
    <dgm:cxn modelId="{4352E51B-B5EE-4AD7-ACD3-47582E4F8A86}" srcId="{E87B72B8-16CD-4313-958F-B4A261F16F0F}" destId="{FFA3C638-017C-4AE1-8014-E5E49579F504}" srcOrd="12" destOrd="0" parTransId="{7876B8D9-20D7-4A5D-8715-BE7EE9FA1426}" sibTransId="{2392E865-D745-4507-9569-C2A40DC0E81F}"/>
    <dgm:cxn modelId="{4A20D6FE-BBDF-4581-B5DB-78EAE40448C2}" srcId="{64C8BC25-7A01-4487-A60B-99F3A525B7C3}" destId="{8C3948A9-B6A9-4E4C-9665-355716350992}" srcOrd="1" destOrd="0" parTransId="{F1AA10FA-813F-4F02-9ECA-66C7B10240E2}" sibTransId="{603A977C-E9E1-416B-AA61-B6869D018E7C}"/>
    <dgm:cxn modelId="{E57E9F8B-B0FB-4210-BB16-17D3EB3099E7}" srcId="{E87B72B8-16CD-4313-958F-B4A261F16F0F}" destId="{B1819FA6-BB82-4DD1-A54D-C4997D873CEA}" srcOrd="15" destOrd="0" parTransId="{FE716C75-2A76-44C3-AB63-DF8694B3F8EF}" sibTransId="{AAA835F6-63D0-4D35-AD1E-E10DB853F3F0}"/>
    <dgm:cxn modelId="{5E0B36F2-620F-40F7-8D23-015187EE05C3}" type="presOf" srcId="{2E6A0FE8-9D10-4FF9-8814-BC44DDB6F48F}" destId="{7F0ECBA3-9A83-42E5-A3A3-1B6FEDF72A45}" srcOrd="0" destOrd="3" presId="urn:microsoft.com/office/officeart/2005/8/layout/hList1"/>
    <dgm:cxn modelId="{9D07FBF6-7059-41B6-AA9C-59B1746ABE37}" type="presOf" srcId="{11CBFC3E-F153-4A6D-8588-6E3B19856175}" destId="{FB28ECD0-19E2-4FA8-B998-C3FB963570F5}" srcOrd="0" destOrd="6" presId="urn:microsoft.com/office/officeart/2005/8/layout/hList1"/>
    <dgm:cxn modelId="{0FECA3CB-1542-4F22-8EC2-F82DDD3CC04F}" type="presOf" srcId="{DD251F71-3825-4730-9217-6372BF1E908F}" destId="{7F0ECBA3-9A83-42E5-A3A3-1B6FEDF72A45}" srcOrd="0" destOrd="10" presId="urn:microsoft.com/office/officeart/2005/8/layout/hList1"/>
    <dgm:cxn modelId="{C29DA234-5AD1-44CF-A07D-BD5AB502E22C}" srcId="{64C8BC25-7A01-4487-A60B-99F3A525B7C3}" destId="{59B481E2-8FA6-4F65-8993-BE22765063AE}" srcOrd="2" destOrd="0" parTransId="{1A9F41DB-0D59-4271-8E3D-FD0A1AAF2F52}" sibTransId="{06D3D892-F275-410D-A808-92B98693AB60}"/>
    <dgm:cxn modelId="{545C3AE0-AF88-4EAC-BCAA-6DADE3939EB8}" type="presOf" srcId="{B1819FA6-BB82-4DD1-A54D-C4997D873CEA}" destId="{7F0ECBA3-9A83-42E5-A3A3-1B6FEDF72A45}" srcOrd="0" destOrd="15" presId="urn:microsoft.com/office/officeart/2005/8/layout/hList1"/>
    <dgm:cxn modelId="{FCB709B8-52D4-4BB8-819A-FB0F16AEE3A9}" srcId="{02D71B37-BA4F-4B98-A4B1-36E5D1DD61EE}" destId="{A3F3D4C9-C3AC-4194-8453-A5AB688763D5}" srcOrd="5" destOrd="0" parTransId="{612F3449-9CD6-4DBC-98DA-8C08814D64F2}" sibTransId="{5D66D1B9-0B6F-44CF-BAEE-54D8CA50D0E1}"/>
    <dgm:cxn modelId="{B0A38E5B-DEE2-482F-8DAD-502967A4D629}" type="presOf" srcId="{5A75DE2D-925A-469F-A5AF-6672E9B2147D}" destId="{7F0ECBA3-9A83-42E5-A3A3-1B6FEDF72A45}" srcOrd="0" destOrd="2" presId="urn:microsoft.com/office/officeart/2005/8/layout/hList1"/>
    <dgm:cxn modelId="{A802E767-957F-49C7-93B8-A53127555040}" srcId="{B7D7622A-AF9B-4A8B-B38A-165A3189AEE4}" destId="{53C49796-1F03-4190-BF09-EAAD0A4EFAFB}" srcOrd="7" destOrd="0" parTransId="{9D746B75-2E15-4FB4-9081-9924B31199D0}" sibTransId="{87F7C1CE-F137-45D6-B37F-E104D7FE4962}"/>
    <dgm:cxn modelId="{66AE93EE-7A94-4D49-B844-22AB67B3027C}" srcId="{64C8BC25-7A01-4487-A60B-99F3A525B7C3}" destId="{8C043A49-D084-496F-9708-CCC972C3254D}" srcOrd="3" destOrd="0" parTransId="{19D1BEB4-FFDD-4B7C-A3BD-CE40850272F3}" sibTransId="{B72CD253-ECEE-4294-B0CB-DF0C0913D11F}"/>
    <dgm:cxn modelId="{4CC553B9-3B61-4C92-990D-842307028BFF}" srcId="{02D71B37-BA4F-4B98-A4B1-36E5D1DD61EE}" destId="{1CEEDADB-1C6C-4048-AE9A-659F42DCBE83}" srcOrd="4" destOrd="0" parTransId="{1C52F29C-AFCF-418A-96CD-32927D6ECE16}" sibTransId="{FBB1B5A3-6277-4020-8387-EED1D5EDD357}"/>
    <dgm:cxn modelId="{F78838C6-9558-42BD-902A-5B2253DAF52B}" type="presOf" srcId="{9CD5BE22-A635-4D95-B645-0DCC801365F0}" destId="{7F0ECBA3-9A83-42E5-A3A3-1B6FEDF72A45}" srcOrd="0" destOrd="14" presId="urn:microsoft.com/office/officeart/2005/8/layout/hList1"/>
    <dgm:cxn modelId="{68119E14-AD1B-4F41-8362-69329180993D}" type="presOf" srcId="{AE613755-6A4E-47A1-9083-6460C6D95E62}" destId="{3F13AD61-D330-4C68-BA74-B7609989A668}" srcOrd="0" destOrd="2" presId="urn:microsoft.com/office/officeart/2005/8/layout/hList1"/>
    <dgm:cxn modelId="{81F67DD5-1444-489F-A7A2-FEA37720B1DB}" type="presOf" srcId="{B9403591-A903-4528-9021-7F3FDBC49C05}" destId="{7F0ECBA3-9A83-42E5-A3A3-1B6FEDF72A45}" srcOrd="0" destOrd="6" presId="urn:microsoft.com/office/officeart/2005/8/layout/hList1"/>
    <dgm:cxn modelId="{F9BA3368-0067-4781-BEF4-DF672168110D}" srcId="{E87B72B8-16CD-4313-958F-B4A261F16F0F}" destId="{48FEAD66-99A7-4E23-9211-2008551C21E3}" srcOrd="7" destOrd="0" parTransId="{21010944-1FDD-4A31-81B7-74C0A17EF803}" sibTransId="{C014347E-240E-41B2-9F2B-C2626CE61DD6}"/>
    <dgm:cxn modelId="{31A1ED82-CC59-468D-8237-DD3E09E823AD}" type="presOf" srcId="{851CAC51-A4DF-4575-BAB1-DB734111D5C9}" destId="{FB28ECD0-19E2-4FA8-B998-C3FB963570F5}" srcOrd="0" destOrd="5" presId="urn:microsoft.com/office/officeart/2005/8/layout/hList1"/>
    <dgm:cxn modelId="{4EAB02B6-CBC1-4DFD-A075-AEAB3587F280}" type="presOf" srcId="{D57D844A-7CA3-42CC-9591-B060F25682D2}" destId="{FB28ECD0-19E2-4FA8-B998-C3FB963570F5}" srcOrd="0" destOrd="4" presId="urn:microsoft.com/office/officeart/2005/8/layout/hList1"/>
    <dgm:cxn modelId="{D4BB20DE-CF95-48DE-9C4A-BDCFD93A2187}" srcId="{02D71B37-BA4F-4B98-A4B1-36E5D1DD61EE}" destId="{AE613755-6A4E-47A1-9083-6460C6D95E62}" srcOrd="2" destOrd="0" parTransId="{B78D20EA-DD69-4D37-B9C1-7C23E24C0B9D}" sibTransId="{F3A4650D-CF73-49AB-8DEC-C106C485E1FC}"/>
    <dgm:cxn modelId="{9195F54C-0960-4B87-9262-C92BE20331C0}" type="presOf" srcId="{520C9C8C-E5BC-4866-AAC7-B7D10FCD757A}" destId="{7F0ECBA3-9A83-42E5-A3A3-1B6FEDF72A45}" srcOrd="0" destOrd="16" presId="urn:microsoft.com/office/officeart/2005/8/layout/hList1"/>
    <dgm:cxn modelId="{BB0C6111-687B-400E-B09D-0FAE89E8CC75}" type="presOf" srcId="{11D721CA-FB9E-46EF-89EE-5B6814AE8A2C}" destId="{7F0ECBA3-9A83-42E5-A3A3-1B6FEDF72A45}" srcOrd="0" destOrd="1" presId="urn:microsoft.com/office/officeart/2005/8/layout/hList1"/>
    <dgm:cxn modelId="{6F4A8CC3-2732-44C7-B1BE-B5F126CF4277}" type="presOf" srcId="{8C043A49-D084-496F-9708-CCC972C3254D}" destId="{B83A3D6D-1465-4F83-98D1-2C3EF26F88FD}" srcOrd="0" destOrd="3" presId="urn:microsoft.com/office/officeart/2005/8/layout/hList1"/>
    <dgm:cxn modelId="{F59B421F-B604-41E2-B262-78F3D7B064E1}" type="presOf" srcId="{53C49796-1F03-4190-BF09-EAAD0A4EFAFB}" destId="{FB28ECD0-19E2-4FA8-B998-C3FB963570F5}" srcOrd="0" destOrd="7" presId="urn:microsoft.com/office/officeart/2005/8/layout/hList1"/>
    <dgm:cxn modelId="{798FB5F5-DBB6-44DA-BD3D-E5940EE03829}" srcId="{E87B72B8-16CD-4313-958F-B4A261F16F0F}" destId="{E3E9CB16-7AC8-49A6-9435-22D325DA8771}" srcOrd="11" destOrd="0" parTransId="{A6489ADB-4E5E-4CC4-B06A-B1E536DE0CE5}" sibTransId="{933188FE-8B37-4B5E-8C6B-772B08850070}"/>
    <dgm:cxn modelId="{95A4ADCF-4C90-4AB9-8530-407335727C08}" type="presOf" srcId="{DE3D6473-E269-4A0D-AB97-1631CDABE844}" destId="{7F0ECBA3-9A83-42E5-A3A3-1B6FEDF72A45}" srcOrd="0" destOrd="8" presId="urn:microsoft.com/office/officeart/2005/8/layout/hList1"/>
    <dgm:cxn modelId="{F2029FD3-E4D6-4C8B-9472-BD73AE7A02D4}" type="presOf" srcId="{EAD33FB6-4E77-4512-8235-C278128C88FD}" destId="{3F13AD61-D330-4C68-BA74-B7609989A668}" srcOrd="0" destOrd="1" presId="urn:microsoft.com/office/officeart/2005/8/layout/hList1"/>
    <dgm:cxn modelId="{B6B8FF75-A599-45C7-AAA3-0BB8AFA2ABC6}" srcId="{B7D7622A-AF9B-4A8B-B38A-165A3189AEE4}" destId="{9E091E62-FC52-4946-BED3-86F5DF7611CF}" srcOrd="1" destOrd="0" parTransId="{8DF83621-B736-4705-B915-12D022D15D4B}" sibTransId="{3F0DF6ED-02E9-48AA-AAD5-491A88ED4AE9}"/>
    <dgm:cxn modelId="{5472671D-BFB4-47B1-845C-E4C0610DFDEC}" srcId="{E87B72B8-16CD-4313-958F-B4A261F16F0F}" destId="{B9403591-A903-4528-9021-7F3FDBC49C05}" srcOrd="6" destOrd="0" parTransId="{E1E84727-CA7B-4F24-AA74-3C6D98E64358}" sibTransId="{FCF7A239-1EB2-4EA9-ACBD-63F0DB7E44C4}"/>
    <dgm:cxn modelId="{CECC668A-A155-442F-8BD7-F8B6E7B16F63}" srcId="{B7D7622A-AF9B-4A8B-B38A-165A3189AEE4}" destId="{33A08838-C1FF-4470-BE78-22988EFD0BFD}" srcOrd="0" destOrd="0" parTransId="{F44F3A2E-CFCA-4345-8553-04B4D61D5835}" sibTransId="{312A812D-379F-4BCB-A052-CDC449CEE7A7}"/>
    <dgm:cxn modelId="{06E880C7-10AA-4F48-8F31-C31ECAE43E55}" type="presOf" srcId="{0A76AB4D-9F44-4E28-B8D5-9D4705A7CCC3}" destId="{7F0ECBA3-9A83-42E5-A3A3-1B6FEDF72A45}" srcOrd="0" destOrd="5" presId="urn:microsoft.com/office/officeart/2005/8/layout/hList1"/>
    <dgm:cxn modelId="{F9B917CD-5F6B-423E-8D28-FAFF09405F84}" srcId="{E87B72B8-16CD-4313-958F-B4A261F16F0F}" destId="{520C9C8C-E5BC-4866-AAC7-B7D10FCD757A}" srcOrd="16" destOrd="0" parTransId="{B215A64D-31B1-4DA6-A3B3-AC539CF7A603}" sibTransId="{F4B2E333-5CA4-4219-8321-AF85ED820B11}"/>
    <dgm:cxn modelId="{AE6719D7-AB43-413F-BF4C-ABEF09CA5D9A}" srcId="{E87B72B8-16CD-4313-958F-B4A261F16F0F}" destId="{11D721CA-FB9E-46EF-89EE-5B6814AE8A2C}" srcOrd="1" destOrd="0" parTransId="{1317F347-A7C7-475B-86D3-F697ACF74EE6}" sibTransId="{91CFBC98-3458-4B79-94E9-90ADDFD05648}"/>
    <dgm:cxn modelId="{5B9845CD-D982-4AB9-9B90-B0A1971F2B41}" type="presOf" srcId="{4062E224-EA22-442E-8425-4EC6632195F1}" destId="{7F0ECBA3-9A83-42E5-A3A3-1B6FEDF72A45}" srcOrd="0" destOrd="9" presId="urn:microsoft.com/office/officeart/2005/8/layout/hList1"/>
    <dgm:cxn modelId="{2E8F450B-434A-4D10-ACE8-231A84BA339D}" srcId="{E87B72B8-16CD-4313-958F-B4A261F16F0F}" destId="{2E6A0FE8-9D10-4FF9-8814-BC44DDB6F48F}" srcOrd="3" destOrd="0" parTransId="{2B483805-D07A-4582-AF8A-786AD17CA7BB}" sibTransId="{F2F5EE6F-5D90-478C-AA3B-C096DC2EE672}"/>
    <dgm:cxn modelId="{E3DBC077-F433-4903-A4CF-FEFFF655278E}" type="presOf" srcId="{64C8BC25-7A01-4487-A60B-99F3A525B7C3}" destId="{BC782D99-081D-4F4C-AF8D-D5640E69393D}" srcOrd="0" destOrd="0" presId="urn:microsoft.com/office/officeart/2005/8/layout/hList1"/>
    <dgm:cxn modelId="{87C25A6B-C3B6-484A-A1C6-18E06E08736A}" srcId="{E87B72B8-16CD-4313-958F-B4A261F16F0F}" destId="{5A75DE2D-925A-469F-A5AF-6672E9B2147D}" srcOrd="2" destOrd="0" parTransId="{9F581178-71D7-4309-96F6-3161DAEB20A0}" sibTransId="{8F135948-82CC-4C44-9AEC-E01D63A804F0}"/>
    <dgm:cxn modelId="{B4147DAE-9059-4A01-B5B9-994E7EB227A5}" type="presOf" srcId="{9E091E62-FC52-4946-BED3-86F5DF7611CF}" destId="{FB28ECD0-19E2-4FA8-B998-C3FB963570F5}" srcOrd="0" destOrd="1" presId="urn:microsoft.com/office/officeart/2005/8/layout/hList1"/>
    <dgm:cxn modelId="{51253849-6FDF-40EF-902A-838C0E2D3FF8}" srcId="{B7D7622A-AF9B-4A8B-B38A-165A3189AEE4}" destId="{11CBFC3E-F153-4A6D-8588-6E3B19856175}" srcOrd="6" destOrd="0" parTransId="{D91C55D5-8330-44C5-A55C-5AAAD2283C56}" sibTransId="{15501914-10AE-480F-BBA3-A8476405D0F2}"/>
    <dgm:cxn modelId="{7D99E435-8146-4387-9A37-EEA14B890AEA}" srcId="{B7D7622A-AF9B-4A8B-B38A-165A3189AEE4}" destId="{DA70F626-4DF3-43E0-8EA1-7961D982D7E4}" srcOrd="2" destOrd="0" parTransId="{9C99E07C-44F9-41D6-82C3-DC36BF71DDA3}" sibTransId="{A461EB84-852A-4661-A344-145ADA369432}"/>
    <dgm:cxn modelId="{5561AE7A-7F94-4DFE-A006-474E2F56E8CA}" srcId="{E87B72B8-16CD-4313-958F-B4A261F16F0F}" destId="{075BFC0B-F9C0-40FB-8651-AFED43DD21EC}" srcOrd="4" destOrd="0" parTransId="{DD97936D-7180-4BD0-849A-55393CC332F3}" sibTransId="{FDCFC93F-885F-4E9C-B1BB-A1311C1AC1BD}"/>
    <dgm:cxn modelId="{F2C1E9E3-C606-4788-AE45-79DEB459D532}" type="presOf" srcId="{E87B72B8-16CD-4313-958F-B4A261F16F0F}" destId="{3CC143D6-B16B-44EC-906D-240796ABF336}" srcOrd="0" destOrd="0" presId="urn:microsoft.com/office/officeart/2005/8/layout/hList1"/>
    <dgm:cxn modelId="{D9E8F376-D672-4FA7-8CE7-AA7E11C6B2D9}" srcId="{02D71B37-BA4F-4B98-A4B1-36E5D1DD61EE}" destId="{01C3826E-44CA-4203-B086-D61682A3F9E2}" srcOrd="0" destOrd="0" parTransId="{ED5F500D-4655-485C-9327-663A8003885C}" sibTransId="{695AD45E-D80F-425C-AE84-C52A90A94174}"/>
    <dgm:cxn modelId="{F6F8C007-687F-4E95-9996-C3352B1CD9EF}" type="presOf" srcId="{32C4D6C9-9D80-40AA-A303-0BED0961EC0A}" destId="{333E5D56-D0B6-42E5-9E59-7EADD4637F8E}" srcOrd="0" destOrd="0" presId="urn:microsoft.com/office/officeart/2005/8/layout/hList1"/>
    <dgm:cxn modelId="{608E92C2-8635-4DBA-8D32-D01BBB2C6D64}" type="presParOf" srcId="{333E5D56-D0B6-42E5-9E59-7EADD4637F8E}" destId="{8B19EDCA-F05F-45D4-A570-70CF08A34555}" srcOrd="0" destOrd="0" presId="urn:microsoft.com/office/officeart/2005/8/layout/hList1"/>
    <dgm:cxn modelId="{19190678-3C24-4807-9E90-1B9227EFADFC}" type="presParOf" srcId="{8B19EDCA-F05F-45D4-A570-70CF08A34555}" destId="{3CC143D6-B16B-44EC-906D-240796ABF336}" srcOrd="0" destOrd="0" presId="urn:microsoft.com/office/officeart/2005/8/layout/hList1"/>
    <dgm:cxn modelId="{EDF832AF-94B0-4212-9345-50700B63FB61}" type="presParOf" srcId="{8B19EDCA-F05F-45D4-A570-70CF08A34555}" destId="{7F0ECBA3-9A83-42E5-A3A3-1B6FEDF72A45}" srcOrd="1" destOrd="0" presId="urn:microsoft.com/office/officeart/2005/8/layout/hList1"/>
    <dgm:cxn modelId="{46B3F60E-CB28-4E1F-93CD-5589011311A6}" type="presParOf" srcId="{333E5D56-D0B6-42E5-9E59-7EADD4637F8E}" destId="{A771FD63-10C1-4234-A226-4261EEA6DB5D}" srcOrd="1" destOrd="0" presId="urn:microsoft.com/office/officeart/2005/8/layout/hList1"/>
    <dgm:cxn modelId="{6E57351D-35F6-41F5-94B7-FEE0D25B64F6}" type="presParOf" srcId="{333E5D56-D0B6-42E5-9E59-7EADD4637F8E}" destId="{A63E5FF0-8314-49B0-83E7-3BEDE16D51DF}" srcOrd="2" destOrd="0" presId="urn:microsoft.com/office/officeart/2005/8/layout/hList1"/>
    <dgm:cxn modelId="{AD0E3CD8-46B3-4D16-8A55-8B1128268B24}" type="presParOf" srcId="{A63E5FF0-8314-49B0-83E7-3BEDE16D51DF}" destId="{B34B7255-6870-499B-B159-2D1A60016618}" srcOrd="0" destOrd="0" presId="urn:microsoft.com/office/officeart/2005/8/layout/hList1"/>
    <dgm:cxn modelId="{9A137E1F-586B-4B4A-9DCD-8B9065393ACA}" type="presParOf" srcId="{A63E5FF0-8314-49B0-83E7-3BEDE16D51DF}" destId="{FB28ECD0-19E2-4FA8-B998-C3FB963570F5}" srcOrd="1" destOrd="0" presId="urn:microsoft.com/office/officeart/2005/8/layout/hList1"/>
    <dgm:cxn modelId="{D1E997A5-B4BA-40E2-A024-5CF306280B02}" type="presParOf" srcId="{333E5D56-D0B6-42E5-9E59-7EADD4637F8E}" destId="{8A913991-2E46-4DE6-8F37-9F4851F061F6}" srcOrd="3" destOrd="0" presId="urn:microsoft.com/office/officeart/2005/8/layout/hList1"/>
    <dgm:cxn modelId="{E3B27852-D4F2-4681-85FC-1A351CF5F6BC}" type="presParOf" srcId="{333E5D56-D0B6-42E5-9E59-7EADD4637F8E}" destId="{B33BAA8D-DCF0-4622-840E-0612B2BBE4AF}" srcOrd="4" destOrd="0" presId="urn:microsoft.com/office/officeart/2005/8/layout/hList1"/>
    <dgm:cxn modelId="{075A1092-8356-4635-A82E-CBD84E33ADC4}" type="presParOf" srcId="{B33BAA8D-DCF0-4622-840E-0612B2BBE4AF}" destId="{9140F887-EE9D-4D6A-8F29-B5F677157083}" srcOrd="0" destOrd="0" presId="urn:microsoft.com/office/officeart/2005/8/layout/hList1"/>
    <dgm:cxn modelId="{01B5428C-8594-4582-A435-5F1E59EFDBBA}" type="presParOf" srcId="{B33BAA8D-DCF0-4622-840E-0612B2BBE4AF}" destId="{3F13AD61-D330-4C68-BA74-B7609989A668}" srcOrd="1" destOrd="0" presId="urn:microsoft.com/office/officeart/2005/8/layout/hList1"/>
    <dgm:cxn modelId="{E32C9208-5528-42AA-909A-72BB3B849775}" type="presParOf" srcId="{333E5D56-D0B6-42E5-9E59-7EADD4637F8E}" destId="{954B4B53-7F9B-444A-8205-1D9C50DA5C6E}" srcOrd="5" destOrd="0" presId="urn:microsoft.com/office/officeart/2005/8/layout/hList1"/>
    <dgm:cxn modelId="{3BB01E56-FBE0-41F8-8F0D-628ED9225DAB}" type="presParOf" srcId="{333E5D56-D0B6-42E5-9E59-7EADD4637F8E}" destId="{F01ACBA0-6E4C-4BC6-AC13-899B2C5EE250}" srcOrd="6" destOrd="0" presId="urn:microsoft.com/office/officeart/2005/8/layout/hList1"/>
    <dgm:cxn modelId="{BE996152-AB88-4B6E-9911-9AC0BFE9D7B0}" type="presParOf" srcId="{F01ACBA0-6E4C-4BC6-AC13-899B2C5EE250}" destId="{BC782D99-081D-4F4C-AF8D-D5640E69393D}" srcOrd="0" destOrd="0" presId="urn:microsoft.com/office/officeart/2005/8/layout/hList1"/>
    <dgm:cxn modelId="{B9BBDBC9-2671-4528-9D21-9A3257AE6A9F}" type="presParOf" srcId="{F01ACBA0-6E4C-4BC6-AC13-899B2C5EE250}" destId="{B83A3D6D-1465-4F83-98D1-2C3EF26F88FD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C143D6-B16B-44EC-906D-240796ABF336}">
      <dsp:nvSpPr>
        <dsp:cNvPr id="0" name=""/>
        <dsp:cNvSpPr/>
      </dsp:nvSpPr>
      <dsp:spPr>
        <a:xfrm>
          <a:off x="216031" y="0"/>
          <a:ext cx="1969777" cy="6790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Cambria" pitchFamily="18" charset="0"/>
            </a:rPr>
            <a:t>Исследовательские работы</a:t>
          </a:r>
          <a:endParaRPr lang="ru-RU" sz="1400" b="1" kern="1200" dirty="0">
            <a:solidFill>
              <a:srgbClr val="FFFF00"/>
            </a:solidFill>
            <a:latin typeface="Cambria" pitchFamily="18" charset="0"/>
          </a:endParaRPr>
        </a:p>
      </dsp:txBody>
      <dsp:txXfrm>
        <a:off x="216031" y="0"/>
        <a:ext cx="1969777" cy="679069"/>
      </dsp:txXfrm>
    </dsp:sp>
    <dsp:sp modelId="{7F0ECBA3-9A83-42E5-A3A3-1B6FEDF72A45}">
      <dsp:nvSpPr>
        <dsp:cNvPr id="0" name=""/>
        <dsp:cNvSpPr/>
      </dsp:nvSpPr>
      <dsp:spPr>
        <a:xfrm>
          <a:off x="264468" y="2679480"/>
          <a:ext cx="1969777" cy="32116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БАБОЧКИ</a:t>
          </a:r>
          <a:endParaRPr lang="ru-RU" sz="1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C00000"/>
              </a:solidFill>
              <a:latin typeface="Cambria" pitchFamily="18" charset="0"/>
            </a:rPr>
            <a:t>ГРИБЫ.</a:t>
          </a: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C00000"/>
              </a:solidFill>
              <a:latin typeface="Cambria" pitchFamily="18" charset="0"/>
            </a:rPr>
            <a:t>РЫБЫ.</a:t>
          </a: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C00000"/>
              </a:solidFill>
              <a:latin typeface="Cambria" pitchFamily="18" charset="0"/>
            </a:rPr>
            <a:t>ПОДВОДНЫЙ МИР.</a:t>
          </a: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C00000"/>
              </a:solidFill>
              <a:latin typeface="Cambria" pitchFamily="18" charset="0"/>
            </a:rPr>
            <a:t>ИСТОРИЯ ВОЗНИКНОВЕНИЯ ПРАЗДНИКА «ДЕНЬ СВЯТОГО ВАЛЕНТИНА.</a:t>
          </a: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C00000"/>
              </a:solidFill>
              <a:latin typeface="Cambria" pitchFamily="18" charset="0"/>
            </a:rPr>
            <a:t>САДОВЫЕ ЦВЕТЫ,</a:t>
          </a: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C00000"/>
              </a:solidFill>
              <a:latin typeface="Cambria" pitchFamily="18" charset="0"/>
            </a:rPr>
            <a:t>ПОЛЕВЫЕ ЦВЕТЫ,</a:t>
          </a: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C00000"/>
              </a:solidFill>
              <a:latin typeface="Cambria" pitchFamily="18" charset="0"/>
            </a:rPr>
            <a:t>ИСТОРИЯ ВОЗНИКНОВЕНИЯ ПРАЗДНИКА ПАСХА.</a:t>
          </a: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</dsp:txBody>
      <dsp:txXfrm>
        <a:off x="264468" y="2679480"/>
        <a:ext cx="1969777" cy="3211649"/>
      </dsp:txXfrm>
    </dsp:sp>
    <dsp:sp modelId="{B34B7255-6870-499B-B159-2D1A60016618}">
      <dsp:nvSpPr>
        <dsp:cNvPr id="0" name=""/>
        <dsp:cNvSpPr/>
      </dsp:nvSpPr>
      <dsp:spPr>
        <a:xfrm>
          <a:off x="2304251" y="0"/>
          <a:ext cx="1969777" cy="679069"/>
        </a:xfrm>
        <a:prstGeom prst="rect">
          <a:avLst/>
        </a:prstGeom>
        <a:solidFill>
          <a:schemeClr val="accent3">
            <a:hueOff val="-1190271"/>
            <a:satOff val="4097"/>
            <a:lumOff val="-3333"/>
            <a:alphaOff val="0"/>
          </a:schemeClr>
        </a:solidFill>
        <a:ln w="25400" cap="flat" cmpd="sng" algn="ctr">
          <a:solidFill>
            <a:schemeClr val="accent3">
              <a:hueOff val="-1190271"/>
              <a:satOff val="4097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Cambria" pitchFamily="18" charset="0"/>
            </a:rPr>
            <a:t>Участие в выставках</a:t>
          </a:r>
          <a:endParaRPr lang="ru-RU" sz="1400" b="1" kern="1200" dirty="0">
            <a:solidFill>
              <a:srgbClr val="FFFF00"/>
            </a:solidFill>
            <a:latin typeface="Cambria" pitchFamily="18" charset="0"/>
          </a:endParaRPr>
        </a:p>
      </dsp:txBody>
      <dsp:txXfrm>
        <a:off x="2304251" y="0"/>
        <a:ext cx="1969777" cy="679069"/>
      </dsp:txXfrm>
    </dsp:sp>
    <dsp:sp modelId="{FB28ECD0-19E2-4FA8-B998-C3FB963570F5}">
      <dsp:nvSpPr>
        <dsp:cNvPr id="0" name=""/>
        <dsp:cNvSpPr/>
      </dsp:nvSpPr>
      <dsp:spPr>
        <a:xfrm>
          <a:off x="2448271" y="2685582"/>
          <a:ext cx="1788577" cy="3211649"/>
        </a:xfrm>
        <a:prstGeom prst="rect">
          <a:avLst/>
        </a:prstGeom>
        <a:solidFill>
          <a:schemeClr val="accent3">
            <a:tint val="40000"/>
            <a:alpha val="90000"/>
            <a:hueOff val="-930765"/>
            <a:satOff val="1340"/>
            <a:lumOff val="-32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930765"/>
              <a:satOff val="1340"/>
              <a:lumOff val="-3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C00000"/>
              </a:solidFill>
              <a:latin typeface="Cambria" pitchFamily="18" charset="0"/>
            </a:rPr>
            <a:t>«</a:t>
          </a:r>
          <a:r>
            <a:rPr lang="ru-RU" sz="1000" b="1" kern="1200" dirty="0" smtClean="0">
              <a:solidFill>
                <a:srgbClr val="C00000"/>
              </a:solidFill>
              <a:latin typeface="Cambria" pitchFamily="18" charset="0"/>
            </a:rPr>
            <a:t>МЫ ПРИШЛИ В ЧУДЕСНЫЙ ДОМ»</a:t>
          </a: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C00000"/>
              </a:solidFill>
              <a:latin typeface="Cambria" pitchFamily="18" charset="0"/>
            </a:rPr>
            <a:t>КО ДНЮ МАТЕРИ</a:t>
          </a: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C00000"/>
              </a:solidFill>
              <a:latin typeface="Cambria" pitchFamily="18" charset="0"/>
            </a:rPr>
            <a:t>КО ДНЮ ПОЖИЛОГО ЧЕЛОВЕКА</a:t>
          </a: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C00000"/>
              </a:solidFill>
              <a:latin typeface="Cambria" pitchFamily="18" charset="0"/>
            </a:rPr>
            <a:t>КО ДНЮ ИНВАЛИДА</a:t>
          </a: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C00000"/>
              </a:solidFill>
              <a:latin typeface="Cambria" pitchFamily="18" charset="0"/>
            </a:rPr>
            <a:t>«РОЖДЕСТВЕНСКИЕ ЗВЕЗДЫ»</a:t>
          </a: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C00000"/>
              </a:solidFill>
              <a:latin typeface="Cambria" pitchFamily="18" charset="0"/>
            </a:rPr>
            <a:t>«СВЕТЛЫЙ ПРАЗДНИК ПАСХИ»</a:t>
          </a: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C00000"/>
              </a:solidFill>
              <a:latin typeface="Cambria" pitchFamily="18" charset="0"/>
            </a:rPr>
            <a:t>8 МАРТА</a:t>
          </a: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solidFill>
                <a:srgbClr val="C00000"/>
              </a:solidFill>
              <a:latin typeface="Cambria" pitchFamily="18" charset="0"/>
            </a:rPr>
            <a:t>ИТОГОВАЯ ВЫСТАВКА</a:t>
          </a:r>
          <a:endParaRPr lang="ru-RU" sz="1000" b="1" kern="1200" dirty="0">
            <a:solidFill>
              <a:srgbClr val="C00000"/>
            </a:solidFill>
            <a:latin typeface="Cambria" pitchFamily="18" charset="0"/>
          </a:endParaRPr>
        </a:p>
      </dsp:txBody>
      <dsp:txXfrm>
        <a:off x="2448271" y="2685582"/>
        <a:ext cx="1788577" cy="3211649"/>
      </dsp:txXfrm>
    </dsp:sp>
    <dsp:sp modelId="{9140F887-EE9D-4D6A-8F29-B5F677157083}">
      <dsp:nvSpPr>
        <dsp:cNvPr id="0" name=""/>
        <dsp:cNvSpPr/>
      </dsp:nvSpPr>
      <dsp:spPr>
        <a:xfrm>
          <a:off x="4392491" y="0"/>
          <a:ext cx="1969777" cy="679069"/>
        </a:xfrm>
        <a:prstGeom prst="rect">
          <a:avLst/>
        </a:prstGeom>
        <a:solidFill>
          <a:schemeClr val="accent3">
            <a:hueOff val="-2380543"/>
            <a:satOff val="8194"/>
            <a:lumOff val="-6667"/>
            <a:alphaOff val="0"/>
          </a:schemeClr>
        </a:solidFill>
        <a:ln w="25400" cap="flat" cmpd="sng" algn="ctr">
          <a:solidFill>
            <a:schemeClr val="accent3">
              <a:hueOff val="-2380543"/>
              <a:satOff val="8194"/>
              <a:lumOff val="-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Cambria" pitchFamily="18" charset="0"/>
            </a:rPr>
            <a:t>Участие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Cambria" pitchFamily="18" charset="0"/>
            </a:rPr>
            <a:t>в конкурсах</a:t>
          </a:r>
          <a:endParaRPr lang="ru-RU" sz="1600" b="1" kern="1200" dirty="0">
            <a:solidFill>
              <a:srgbClr val="FFFF00"/>
            </a:solidFill>
            <a:latin typeface="Cambria" pitchFamily="18" charset="0"/>
          </a:endParaRPr>
        </a:p>
      </dsp:txBody>
      <dsp:txXfrm>
        <a:off x="4392491" y="0"/>
        <a:ext cx="1969777" cy="679069"/>
      </dsp:txXfrm>
    </dsp:sp>
    <dsp:sp modelId="{3F13AD61-D330-4C68-BA74-B7609989A668}">
      <dsp:nvSpPr>
        <dsp:cNvPr id="0" name=""/>
        <dsp:cNvSpPr/>
      </dsp:nvSpPr>
      <dsp:spPr>
        <a:xfrm>
          <a:off x="4536511" y="2685582"/>
          <a:ext cx="1752294" cy="3211649"/>
        </a:xfrm>
        <a:prstGeom prst="rect">
          <a:avLst/>
        </a:prstGeom>
        <a:solidFill>
          <a:schemeClr val="accent3">
            <a:tint val="40000"/>
            <a:alpha val="90000"/>
            <a:hueOff val="-1861529"/>
            <a:satOff val="2680"/>
            <a:lumOff val="-64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861529"/>
              <a:satOff val="2680"/>
              <a:lumOff val="-6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C00000"/>
              </a:solidFill>
              <a:latin typeface="Cambria" pitchFamily="18" charset="0"/>
            </a:rPr>
            <a:t>«РОЖДЕСТВЕНСКИЕ ЗВЕЗДЫ»</a:t>
          </a:r>
          <a:endParaRPr lang="ru-RU" sz="1200" b="1" kern="1200" dirty="0">
            <a:solidFill>
              <a:srgbClr val="C00000"/>
            </a:solidFill>
            <a:latin typeface="Cambria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C00000"/>
              </a:solidFill>
              <a:latin typeface="Cambria" pitchFamily="18" charset="0"/>
            </a:rPr>
            <a:t>«СВЕТЛЫЙ ПРАЗДНИК ПАСХИ»</a:t>
          </a:r>
          <a:endParaRPr lang="ru-RU" sz="1200" b="1" kern="1200" dirty="0">
            <a:solidFill>
              <a:srgbClr val="C00000"/>
            </a:solidFill>
            <a:latin typeface="Cambria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C00000"/>
              </a:solidFill>
              <a:latin typeface="Cambria" pitchFamily="18" charset="0"/>
            </a:rPr>
            <a:t>«ЗОЛОТЫЕ РУКИ»</a:t>
          </a:r>
          <a:endParaRPr lang="ru-RU" sz="1200" b="1" kern="1200" dirty="0">
            <a:solidFill>
              <a:srgbClr val="C00000"/>
            </a:solidFill>
            <a:latin typeface="Cambria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C00000"/>
              </a:solidFill>
              <a:latin typeface="Cambria" pitchFamily="18" charset="0"/>
            </a:rPr>
            <a:t>«ТАЛАНТОХА»</a:t>
          </a:r>
          <a:endParaRPr lang="ru-RU" sz="1200" b="1" kern="1200" dirty="0">
            <a:solidFill>
              <a:srgbClr val="C00000"/>
            </a:solidFill>
            <a:latin typeface="Cambria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C00000"/>
              </a:solidFill>
              <a:latin typeface="Cambria" pitchFamily="18" charset="0"/>
            </a:rPr>
            <a:t>«РАДОСТЬ ПЛАНЕТЫ»</a:t>
          </a:r>
          <a:endParaRPr lang="ru-RU" sz="1200" b="1" kern="1200" dirty="0">
            <a:solidFill>
              <a:srgbClr val="C00000"/>
            </a:solidFill>
            <a:latin typeface="Cambria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rgbClr val="C00000"/>
            </a:solidFill>
            <a:latin typeface="Cambria" pitchFamily="18" charset="0"/>
          </a:endParaRPr>
        </a:p>
      </dsp:txBody>
      <dsp:txXfrm>
        <a:off x="4536511" y="2685582"/>
        <a:ext cx="1752294" cy="3211649"/>
      </dsp:txXfrm>
    </dsp:sp>
    <dsp:sp modelId="{BC782D99-081D-4F4C-AF8D-D5640E69393D}">
      <dsp:nvSpPr>
        <dsp:cNvPr id="0" name=""/>
        <dsp:cNvSpPr/>
      </dsp:nvSpPr>
      <dsp:spPr>
        <a:xfrm>
          <a:off x="6480711" y="0"/>
          <a:ext cx="1969777" cy="679069"/>
        </a:xfrm>
        <a:prstGeom prst="rect">
          <a:avLst/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 w="25400" cap="flat" cmpd="sng" algn="ctr">
          <a:solidFill>
            <a:schemeClr val="accent3">
              <a:hueOff val="-3570814"/>
              <a:satOff val="12291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Cambria" pitchFamily="18" charset="0"/>
            </a:rPr>
            <a:t>Участие в воспитательных мероприятиях</a:t>
          </a:r>
          <a:endParaRPr lang="ru-RU" sz="1400" b="1" kern="1200" dirty="0">
            <a:solidFill>
              <a:srgbClr val="FFFF00"/>
            </a:solidFill>
            <a:latin typeface="Cambria" pitchFamily="18" charset="0"/>
          </a:endParaRPr>
        </a:p>
      </dsp:txBody>
      <dsp:txXfrm>
        <a:off x="6480711" y="0"/>
        <a:ext cx="1969777" cy="679069"/>
      </dsp:txXfrm>
    </dsp:sp>
    <dsp:sp modelId="{B83A3D6D-1465-4F83-98D1-2C3EF26F88FD}">
      <dsp:nvSpPr>
        <dsp:cNvPr id="0" name=""/>
        <dsp:cNvSpPr/>
      </dsp:nvSpPr>
      <dsp:spPr>
        <a:xfrm>
          <a:off x="6480711" y="2685582"/>
          <a:ext cx="1969777" cy="3211649"/>
        </a:xfrm>
        <a:prstGeom prst="rect">
          <a:avLst/>
        </a:prstGeom>
        <a:solidFill>
          <a:schemeClr val="accent3">
            <a:tint val="40000"/>
            <a:alpha val="90000"/>
            <a:hueOff val="-2792294"/>
            <a:satOff val="4020"/>
            <a:lumOff val="-96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792294"/>
              <a:satOff val="4020"/>
              <a:lumOff val="-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C00000"/>
              </a:solidFill>
              <a:latin typeface="Cambria" pitchFamily="18" charset="0"/>
            </a:rPr>
            <a:t>ПРАЗДНИК ДЛЯ ПЕРВОКЛАССНИКОВ «МЫ ПРИШЛИ В ЧУДЕСНЫЙ ДОМ»</a:t>
          </a:r>
          <a:endParaRPr lang="ru-RU" sz="1200" b="1" kern="1200" dirty="0">
            <a:solidFill>
              <a:srgbClr val="C00000"/>
            </a:solidFill>
            <a:latin typeface="Cambria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C00000"/>
              </a:solidFill>
              <a:latin typeface="Cambria" pitchFamily="18" charset="0"/>
            </a:rPr>
            <a:t>ПОСЕЩЕНИЕ МУЗЕЯ</a:t>
          </a:r>
          <a:endParaRPr lang="ru-RU" sz="1200" b="1" kern="1200" dirty="0">
            <a:solidFill>
              <a:srgbClr val="C00000"/>
            </a:solidFill>
            <a:latin typeface="Cambria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C00000"/>
              </a:solidFill>
              <a:latin typeface="Cambria" pitchFamily="18" charset="0"/>
            </a:rPr>
            <a:t>«ДЕВИЦЫ _ РУКОДЕЛЬНИЦЫ»</a:t>
          </a:r>
          <a:endParaRPr lang="ru-RU" sz="1200" b="1" kern="1200" dirty="0">
            <a:solidFill>
              <a:srgbClr val="C00000"/>
            </a:solidFill>
            <a:latin typeface="Cambria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C00000"/>
              </a:solidFill>
              <a:latin typeface="Cambria" pitchFamily="18" charset="0"/>
            </a:rPr>
            <a:t>ПОСЕЩЕНИЕ ХРАМА ПРЕСВЯТОЙ БОГОРОДИЦЫ</a:t>
          </a:r>
          <a:endParaRPr lang="ru-RU" sz="1200" b="1" kern="1200" dirty="0">
            <a:solidFill>
              <a:srgbClr val="C00000"/>
            </a:solidFill>
            <a:latin typeface="Cambria" pitchFamily="18" charset="0"/>
          </a:endParaRPr>
        </a:p>
      </dsp:txBody>
      <dsp:txXfrm>
        <a:off x="6480711" y="2685582"/>
        <a:ext cx="1969777" cy="321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AE1FF-E66A-4BA1-ACD0-8C715633CF51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B325-C888-46EB-9ABF-5DBEA0696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962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0851C-A76E-4F8B-9C43-2E2D08C7FEC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35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23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99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4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22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36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55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4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45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919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24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31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.xm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192" y="692696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по теме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«Нетрадиционные </a:t>
            </a:r>
            <a:r>
              <a:rPr lang="ru-RU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работы с </a:t>
            </a:r>
            <a:r>
              <a:rPr lang="ru-RU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пластилином, </a:t>
            </a:r>
            <a:r>
              <a:rPr lang="ru-RU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 </a:t>
            </a:r>
            <a:r>
              <a:rPr lang="ru-RU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 способностей детей  с ограниченными </a:t>
            </a:r>
            <a:r>
              <a:rPr lang="ru-RU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0161" y="4221088"/>
            <a:ext cx="614065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Польченко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Алексеевна,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детского творчества»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Арзгирского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</a:t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края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32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3356992"/>
            <a:ext cx="1851823" cy="2447856"/>
          </a:xfrm>
          <a:prstGeom prst="roundRect">
            <a:avLst>
              <a:gd name="adj" fmla="val 10000"/>
            </a:avLst>
          </a:prstGeom>
          <a:solidFill>
            <a:schemeClr val="accent1">
              <a:lumMod val="60000"/>
              <a:lumOff val="40000"/>
              <a:alpha val="90000"/>
            </a:schemeClr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Художественная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07904" y="3356992"/>
            <a:ext cx="1944216" cy="2376264"/>
          </a:xfrm>
          <a:prstGeom prst="roundRect">
            <a:avLst>
              <a:gd name="adj" fmla="val 10000"/>
            </a:avLst>
          </a:prstGeom>
          <a:solidFill>
            <a:schemeClr val="accent3">
              <a:lumMod val="40000"/>
              <a:lumOff val="60000"/>
              <a:alpha val="90000"/>
            </a:schemeClr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Культурологическая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16216" y="3356992"/>
            <a:ext cx="1923831" cy="2303840"/>
          </a:xfrm>
          <a:prstGeom prst="roundRect">
            <a:avLst>
              <a:gd name="adj" fmla="val 10000"/>
            </a:avLst>
          </a:prstGeom>
          <a:solidFill>
            <a:schemeClr val="accent4">
              <a:lumMod val="60000"/>
              <a:lumOff val="40000"/>
              <a:alpha val="90000"/>
            </a:schemeClr>
          </a:solid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332657"/>
            <a:ext cx="4662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Направленности  программы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«Островок надежды»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C:\Users\User\Downloads\семинар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628800"/>
            <a:ext cx="2161087" cy="143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C:\Users\User\Downloads\семинар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11136"/>
            <a:ext cx="1800200" cy="1516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588224" y="1628800"/>
            <a:ext cx="1872208" cy="1440160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56396"/>
              <a:satOff val="-2645"/>
              <a:lumOff val="1129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566368376"/>
              </p:ext>
            </p:extLst>
          </p:nvPr>
        </p:nvGraphicFramePr>
        <p:xfrm>
          <a:off x="251520" y="260648"/>
          <a:ext cx="8712968" cy="6368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 descr="C:\Users\User\Desktop\фото для аов\день театра.jpg"/>
          <p:cNvPicPr>
            <a:picLocks noChangeAspect="1" noChangeArrowheads="1"/>
          </p:cNvPicPr>
          <p:nvPr/>
        </p:nvPicPr>
        <p:blipFill>
          <a:blip r:embed="rId7" cstate="print"/>
          <a:srcRect l="21705" t="35490" r="34764" b="665"/>
          <a:stretch>
            <a:fillRect/>
          </a:stretch>
        </p:blipFill>
        <p:spPr bwMode="auto">
          <a:xfrm>
            <a:off x="7020272" y="1124744"/>
            <a:ext cx="1440160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19872" y="16288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1\Desktop\семинар пластилинография\P10101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1196751"/>
            <a:ext cx="1440160" cy="1492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627784" y="1268760"/>
            <a:ext cx="1152128" cy="94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9" descr="C:\Users\User\Desktop\Фото 2019\IMG-20190110-WA00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1196751"/>
            <a:ext cx="1008112" cy="1625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 descr="C:\Users\User\Desktop\ася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1196752"/>
            <a:ext cx="1264300" cy="1569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124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214" y="389855"/>
            <a:ext cx="711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 в  технике   «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ластилинография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день мамы\калейдоскоп 2020\Осенний лес, Чаракова Элина, 12лет 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0768"/>
            <a:ext cx="3127205" cy="2189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C:\Users\User\Desktop\день мамы\калейдоскоп 2020\cf480a5d-294e-4f34-9382-d551bccf9b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836176" cy="2622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Новигатор колобок\Зима       Польчен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3131840" cy="2153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Desktop\Новигатор колобок\DSC026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388843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User\Desktop\пасха район 2022новая\Пасха 2022\Токарчук Полина,13лет, Светлый праздник Пасха МКУДОЦД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052736"/>
            <a:ext cx="1845344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594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даёт ребёнку лепка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в художественном и творческом плане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Способствует 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восприятию формы, фактуры, цвета, пропорций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Развивает 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общую ручную умелость, мелкую моторику, а также пространственное мышление и воображение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Формирует 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планировать работу.</a:t>
            </a:r>
          </a:p>
        </p:txBody>
      </p:sp>
      <p:pic>
        <p:nvPicPr>
          <p:cNvPr id="10242" name="Picture 2" descr="C:\Users\User\Desktop\Конкурс ОВЗ,2022 Польченко\Чаракова Маликат\Чаракова Маликат,10л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437112"/>
            <a:ext cx="1599642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770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917" y="1124744"/>
            <a:ext cx="81246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Arial"/>
              </a:rPr>
              <a:t>Пластилин</a:t>
            </a:r>
            <a:r>
              <a:rPr lang="ru-RU" sz="3600" dirty="0">
                <a:solidFill>
                  <a:srgbClr val="FFFF00"/>
                </a:solidFill>
                <a:latin typeface="Arial"/>
              </a:rPr>
              <a:t> (итал. </a:t>
            </a:r>
            <a:r>
              <a:rPr lang="ru-RU" sz="3600" dirty="0" err="1">
                <a:solidFill>
                  <a:srgbClr val="FFFF00"/>
                </a:solidFill>
                <a:latin typeface="Arial"/>
              </a:rPr>
              <a:t>plastilina</a:t>
            </a:r>
            <a:r>
              <a:rPr lang="ru-RU" sz="3600" dirty="0">
                <a:solidFill>
                  <a:srgbClr val="FFFF00"/>
                </a:solidFill>
                <a:latin typeface="Arial"/>
              </a:rPr>
              <a:t>, от др.-греч. </a:t>
            </a:r>
            <a:r>
              <a:rPr lang="ru-RU" sz="3600" dirty="0" smtClean="0">
                <a:solidFill>
                  <a:srgbClr val="FFFF00"/>
                </a:solidFill>
                <a:latin typeface="Arial"/>
              </a:rPr>
              <a:t>πλα</a:t>
            </a:r>
            <a:r>
              <a:rPr lang="ru-RU" sz="3600" dirty="0" err="1" smtClean="0">
                <a:solidFill>
                  <a:srgbClr val="FFFF00"/>
                </a:solidFill>
                <a:latin typeface="Arial"/>
              </a:rPr>
              <a:t>στός</a:t>
            </a:r>
            <a:r>
              <a:rPr lang="ru-RU" sz="3600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lang="ru-RU" sz="3600" dirty="0">
                <a:solidFill>
                  <a:srgbClr val="FFFF00"/>
                </a:solidFill>
                <a:latin typeface="Arial"/>
              </a:rPr>
              <a:t>— лепной) — материал для лепки.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Picture 2" descr="J:\101MSDCF\DSC00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3030" y="3268108"/>
            <a:ext cx="3944566" cy="2218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2" name="Picture 2" descr="C:\Users\User\Desktop\Конкурс Золотая осень 2023\Нуридинов Мухаммад, Осенний натюрморт,9 л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73016"/>
            <a:ext cx="3888433" cy="2770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934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http://image.slidesharecdn.com/random-130328051411-phpapp02/95/-5-638.jpg?cb=1364465718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10" t="3255" r="5769" b="3592"/>
          <a:stretch/>
        </p:blipFill>
        <p:spPr bwMode="auto">
          <a:xfrm>
            <a:off x="1763689" y="116632"/>
            <a:ext cx="5688632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9920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://image.slidesharecdn.com/random-130328051411-phpapp02/95/-6-638.jpg?cb=1364465718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2" t="3813" r="6053" b="4684"/>
          <a:stretch/>
        </p:blipFill>
        <p:spPr bwMode="auto">
          <a:xfrm>
            <a:off x="1907704" y="188640"/>
            <a:ext cx="513467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037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4744"/>
            <a:ext cx="86502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техника, принцип которой заключается в создании пластилином лепной картинки на бумажной, картонной или иной основе, благодаря которой изображения получаются более или менее выпуклые, </a:t>
            </a:r>
            <a:r>
              <a:rPr lang="ru-RU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полуобъёмные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3" descr="C:\Users\User\Desktop\осень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433" y="3717032"/>
            <a:ext cx="3740255" cy="2580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789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911" y="764704"/>
            <a:ext cx="77345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риёмы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«Азбуки лепки» для «рисования» </a:t>
            </a:r>
            <a:endPara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Сплющивание.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Расплющивание.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Налепливание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Прижимание.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Придавливание.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Примазывание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Намазывание.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Размазывание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 descr="C:\Users\User\Desktop\Пасха 2023 Район Польченко\Райлян Ксения,    9 лет,Пасхальная корз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4"/>
            <a:ext cx="1797147" cy="260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User\Desktop\Конкурс Золотая осень 2023\Магомедова Сабрина,Дары осени, 10 л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25144"/>
            <a:ext cx="2610088" cy="181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C:\Users\User\Desktop\Конкурс ОВЗ,2022 Польченко\Чаракова Маликат\Ос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97151"/>
            <a:ext cx="2736304" cy="1793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83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://image.slidesharecdn.com/random-130328051411-phpapp02/95/-9-638.jpg?cb=1364465718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0" t="3315" r="6218" b="3655"/>
          <a:stretch/>
        </p:blipFill>
        <p:spPr bwMode="auto">
          <a:xfrm>
            <a:off x="1763688" y="260648"/>
            <a:ext cx="5221762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120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17286"/>
            <a:ext cx="4762872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Польченко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Любовь Алексеевна</a:t>
            </a:r>
            <a:b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35897" y="2174875"/>
            <a:ext cx="5050904" cy="3951288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ВЫСШЕЙ КВАЛИФИКАЦИОННОЙ КАТЕГОРИИ</a:t>
            </a:r>
          </a:p>
          <a:p>
            <a:endPara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 ДИПЛОМАНТА </a:t>
            </a:r>
            <a:r>
              <a:rPr lang="en-U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СТЕПЕНИ ВСЕРОССИЙСКОГО КОНКУРСА ДЕКОРАТИВНО – ПРИКЛАДНОГО ТВОРЧЕСТВА И ИЗОБРАЗИТЕЛЬНОГО 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ИСКУССТВА, 2022 ГОД</a:t>
            </a:r>
            <a:endParaRPr 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 ДИПЛОМАНТА 1 СТЕПЕНИ КРАЕВОГО КОНКУРСА ТВОРЧЕСКИХ РАБОТ ПО ТВОРЧЕСКОМУ ВООБРАЖЕНИЮ «КАЛЕЙДОСКОП ИДЕЙ» ПОСВЯЩЕННОМУ ГОДУ ПЕДАГОГА И НАСТАВНИКА, 2023ГОД</a:t>
            </a:r>
            <a:r>
              <a:rPr lang="ru-RU" sz="1200" dirty="0" smtClean="0"/>
              <a:t>          </a:t>
            </a:r>
          </a:p>
          <a:p>
            <a:endPara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ДИПЛОМАНТ 1 СТЕПЕНИ </a:t>
            </a:r>
            <a:r>
              <a:rPr lang="en-U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РЕГИОНАЛЬНОГО ОТКРЫТОГО ДИСТАНЦИОННОГО КОНКУРСА ДЛЯ ДЕТЕЙ И ПЕДАГОГОВ «ГОРОД МАСТЕРОВ»,2022ГОД</a:t>
            </a:r>
          </a:p>
          <a:p>
            <a:endPara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ДИПЛОМАНТ 1 СТЕПЕНИ ФЕДЕРАЛЬНОГО ПРОЕКТА МЕЖДУНАРОДНОГО КОНКУРСА ИСКУССТВ «НАРОДНЫЙ АРТИСТ» 2022ГОД.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1" t="5043" r="7309" b="6396"/>
          <a:stretch/>
        </p:blipFill>
        <p:spPr bwMode="auto">
          <a:xfrm>
            <a:off x="7437121" y="292609"/>
            <a:ext cx="1328928" cy="1731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8" name="Picture 2" descr="C:\Users\User\Desktop\Фото Польченко 2023 - копия\IMG_98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2952328" cy="4428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351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://image.slidesharecdn.com/random-130328051411-phpapp02/95/-10-638.jpg?cb=1364465718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3" t="3717" r="7495" b="3826"/>
          <a:stretch/>
        </p:blipFill>
        <p:spPr bwMode="auto">
          <a:xfrm>
            <a:off x="1331640" y="260648"/>
            <a:ext cx="6408712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985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://image.slidesharecdn.com/random-130328051411-phpapp02/95/-11-638.jpg?cb=1364465718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2" t="4282" r="7235" b="4575"/>
          <a:stretch/>
        </p:blipFill>
        <p:spPr bwMode="auto">
          <a:xfrm>
            <a:off x="2339752" y="332656"/>
            <a:ext cx="4700376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149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://image.slidesharecdn.com/random-130328051411-phpapp02/95/-8-638.jpg?cb=1364465718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7" t="4057" r="7296" b="3792"/>
          <a:stretch/>
        </p:blipFill>
        <p:spPr bwMode="auto">
          <a:xfrm>
            <a:off x="2627784" y="332656"/>
            <a:ext cx="4352032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2634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4643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Панно «Зимняя ночь» </a:t>
            </a:r>
            <a:endParaRPr lang="ru-RU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er\Desktop\Конкурс ОВЗ,2022 Польченко\Чаракова Маликат\Чаракова Маликат,10лет, ОВЗ,Зима, пластилинограф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48880"/>
            <a:ext cx="3672408" cy="2487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1" name="Picture 3" descr="C:\Users\User\Desktop\Конкурс ОВЗ,2022 Польченко\Чаракова Марьям\Чаракова Марьям,9лет, ОВЗ,Зимняя ночь,пластилинограф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374441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459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НАМ ПОНАДОБИТЬСЯ: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23728" y="1340768"/>
            <a:ext cx="5544616" cy="4896544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Картон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Копировальная бумага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Изображения зимних пейзажей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Карандаш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Пластилин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Стека</a:t>
            </a:r>
          </a:p>
          <a:p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алфетка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14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ИЗГОТОВЛЕНИЯ ПАННО «ЗИМНЯЯ НОЧЬ»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003232" cy="3951288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Перевести изображение  пейзажа на картон при помощи карандаша и копировальной бумаги;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цветовую гамму 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панно; 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Пальцем намазываем пластилин на заготовленный рисунок;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Декорируем пейзаж при помощи «колбасок»,шариков, золотого и серебряного 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глитера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i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532439" y="2174875"/>
            <a:ext cx="154361" cy="39512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0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://image.slidesharecdn.com/random-130328051411-phpapp02/95/-7-638.jpg?cb=1364465718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6" t="3861" r="6108" b="4558"/>
          <a:stretch/>
        </p:blipFill>
        <p:spPr bwMode="auto">
          <a:xfrm>
            <a:off x="2123728" y="260648"/>
            <a:ext cx="5745403" cy="6336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075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User\Downloads\семинар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631659" cy="4003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877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Желаю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Используемая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А.А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Анистратова, Н.И. Гришина «Подели из пластилина и солёного теста», Москва, ОНИКС,2009 год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В.С.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Горичева,М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И. Нагибина, «Сказку сделаем из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глины,теста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снега, пластилина »,Ярославль, 1998 год;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О.В.Узорова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Е.А.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Нефёдова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«Технология», Москва, 2005 год;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И. А. Лыкова «Лепим с мамой», Москва, 2005 год;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Селивон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В. А. «Пластилиновая страна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Лепилка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», Минск: «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Поппури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», 2010год;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2008.http</a:t>
            </a:r>
            <a:r>
              <a:rPr lang="ru-RU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://detskiysad.ru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8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358246" cy="15112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ОБЪЕДИНЕНИЕ «ТЕРЕМОК»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ПРОГРАММА«ОСТРОВОК НАДЕЖДЫ»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детей с ограниченными </a:t>
            </a:r>
            <a:r>
              <a:rPr lang="ru-RU" sz="27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возможностями здоровья</a:t>
            </a: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14294" y="1733355"/>
            <a:ext cx="5114932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Дипломант 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степени районного конкурса ДПИ «Рождественские звезды» ,2022год.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Дипломант 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степени краевого конкурса декоративно-прикладного творчества «Калейдоскоп идей» ,2023 год.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Лауреат 3 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степени 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Международного конкурса 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фестиваля 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сценического и художественного искусства «Верь в свою звезду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,2021год</a:t>
            </a:r>
          </a:p>
          <a:p>
            <a:pPr>
              <a:buNone/>
            </a:pP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Победитель 1место 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XIII 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Всероссийского конкурса для детей и молодежи «Надежды России»,2021год</a:t>
            </a:r>
          </a:p>
          <a:p>
            <a:pPr>
              <a:buNone/>
            </a:pP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656" y="1485507"/>
            <a:ext cx="361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Магомедова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Асият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лет.</a:t>
            </a:r>
          </a:p>
        </p:txBody>
      </p:sp>
      <p:pic>
        <p:nvPicPr>
          <p:cNvPr id="22529" name="Picture 1" descr="C:\Users\1\Desktop\маё\ДИПЛОМЫ ГРАМОТЫ\Отсканировано 05.09.2012 22-3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7590" y="4286256"/>
            <a:ext cx="161163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0" name="Picture 2" descr="C:\Users\1\Desktop\маё\ДИПЛОМЫ ГРАМОТЫ\Отсканировано 16.03.2013 0-1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357694"/>
            <a:ext cx="1714512" cy="2276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C:\Users\1\Desktop\маё\ДИПЛОМЫ ГРАМОТЫ\Отсканировано 30.08.2012 1-07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429132"/>
            <a:ext cx="1591844" cy="228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C:\Users\1\Desktop\маё\ДИПЛОМЫ ГРАМОТЫ\Отсканировано 16.03.2013 0-27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357694"/>
            <a:ext cx="1488292" cy="2268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 flipH="1">
            <a:off x="9612560" y="1484784"/>
            <a:ext cx="2668488" cy="4497363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" name="Picture 3" descr="C:\Users\User\Downloads\семинар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7984" y="1988840"/>
            <a:ext cx="1487832" cy="2247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98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21870" y="1952360"/>
            <a:ext cx="5040560" cy="874866"/>
          </a:xfrm>
        </p:spPr>
        <p:txBody>
          <a:bodyPr>
            <a:noAutofit/>
          </a:bodyPr>
          <a:lstStyle/>
          <a:p>
            <a:pPr>
              <a:lnSpc>
                <a:spcPts val="3840"/>
              </a:lnSpc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ts val="3840"/>
              </a:lnSpc>
            </a:pP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840"/>
              </a:lnSpc>
            </a:pPr>
            <a:r>
              <a:rPr lang="ru-RU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Магомедова </a:t>
            </a:r>
            <a:r>
              <a:rPr lang="ru-RU" sz="32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Асият</a:t>
            </a:r>
            <a:endParaRPr lang="ru-RU" sz="32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840"/>
              </a:lnSpc>
            </a:pP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(ребенок  с ограниченными </a:t>
            </a: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возможностями здоровья)</a:t>
            </a:r>
            <a:endParaRPr lang="ru-RU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840"/>
              </a:lnSpc>
            </a:pPr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>
              <a:lnSpc>
                <a:spcPts val="3840"/>
              </a:lnSpc>
            </a:pP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калейдаскоп идей  2023\Магомедова Асият,Калейдоскоп идей 2023\Магомедова Асият, 11лет, Букет любимой мам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396535" y="1892497"/>
            <a:ext cx="2160240" cy="220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User\Desktop\день мамы\калейдоскоп 2020\38dbb799-0349-4880-9c27-376cba3b4b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3040915" cy="2085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User\Desktop\день мамы\калейдоскоп 2020\4e999db3-9eb5-48e4-9f82-223ee68434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2101708" cy="2877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C:\Users\User\Desktop\Зима, Польченко Любовь Алексеев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653136"/>
            <a:ext cx="2934859" cy="2020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User\Desktop\ас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348880"/>
            <a:ext cx="2301161" cy="352753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793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ОБЪЕДИНЕНИЕ «ТЕРЕМОК»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ПРОГРАММА «ОСТРОВОК НАДЕЖДЫ»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детей с ограниченными </a:t>
            </a:r>
            <a:r>
              <a:rPr lang="ru-RU" sz="27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возможностями здоровья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357298"/>
            <a:ext cx="3997354" cy="1143008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Чаракова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Маликат,10 лет.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1960" y="2132856"/>
            <a:ext cx="4474840" cy="3600399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Дипломант 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степени 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открытого Международного конкурса– фестиваля сценического и художественного искусства «Радость планеты»,2021год.</a:t>
            </a:r>
          </a:p>
          <a:p>
            <a:endPara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Дипломант 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степени конкурса-выставки детских творческих работ «Рождественские звезды-2022»,2022год</a:t>
            </a:r>
          </a:p>
          <a:p>
            <a:endPara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Дипломант 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степени 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регионального открытого дистанционного конкурса для детей и педагогов «Город мастеров»,2021год</a:t>
            </a:r>
          </a:p>
          <a:p>
            <a:endPara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Дипломант 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степени конкурса-выставки детских творческих работ «Золотая осень-2022»,2022год</a:t>
            </a:r>
          </a:p>
          <a:p>
            <a:endPara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C:\Users\User\Desktop\фото 2020\3510c7b2-4c49-4e2c-b92e-c6fc9e133f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176" y="2276872"/>
            <a:ext cx="267082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27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Чаракова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Маликат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(ребенок  с  ограниченными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возможностями здоровья)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лет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Золотая осень, Чаракова Маликат,       10 лет Пластилинограф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437112"/>
            <a:ext cx="3059832" cy="2041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Пасха 2023 Район Польченко\Магомедова        Сабрина,             9 лет,Светлый праздник Пасха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1872208" cy="2786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esktop\Пасха2021\Магомедова Асият,8лет, Пасхальная куроч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412776"/>
            <a:ext cx="192861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3" descr="C:\Users\User\Desktop\Конкурс Золотая осень 2023\Конарева Агата,Золотая осень,10ле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437112"/>
            <a:ext cx="2917745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C:\Users\User\Desktop\Конкурс ОВЗ,2022 Польченко\Чаракова Маликат\Чаракова Маликат.10ле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484784"/>
            <a:ext cx="2067694" cy="275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014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71800" y="3933056"/>
            <a:ext cx="832803" cy="65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6" descr="C:\Users\User\Downloads\семинар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96956">
            <a:off x="3219055" y="1311098"/>
            <a:ext cx="2993832" cy="4153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94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Цель программы:</a:t>
            </a:r>
            <a:b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36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99" y="1535112"/>
            <a:ext cx="8174831" cy="35500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19256" cy="395128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Пробудить у детей с ограниченными возможностями любознательность и интерес к различным видам декоративно – прикладного творчества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-1692696" y="3717032"/>
            <a:ext cx="10312173" cy="395128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194" name="Picture 2" descr="C:\Users\User\Desktop\ас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155985"/>
            <a:ext cx="2192858" cy="240313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096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Задачи программы:</a:t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861048"/>
            <a:ext cx="3536132" cy="2520280"/>
          </a:xfrm>
        </p:spPr>
        <p:txBody>
          <a:bodyPr>
            <a:normAutofit/>
          </a:bodyPr>
          <a:lstStyle/>
          <a:p>
            <a:r>
              <a:rPr lang="ru-RU" sz="1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ЗНАКОМСТВО С ВИДАМИ ДЕКОРАТИВНО _ ПРИКЛАДНОГО ТВООРЧЕСТВА.</a:t>
            </a:r>
          </a:p>
          <a:p>
            <a:r>
              <a:rPr lang="ru-RU" sz="1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БЛАГОПРИЯТНОГО ПСИХОЛОГО _ ПЕДАГОГИЧЕСКОГО СОПРОВОЖДЕНИЯ ДЕТЕЙ С ОСОБЕННОСТЯМИ РАЗВИТИЯ В ПРОЦЕССЕ ТВОРЧЕСТВА,</a:t>
            </a:r>
            <a:br>
              <a:rPr lang="ru-RU" sz="1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ПРИВИТИЕ ТРУДОВЫХ НАВЫКОВ У УЧАЩИХСЯ,</a:t>
            </a:r>
            <a:r>
              <a:rPr lang="ru-RU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789041"/>
            <a:ext cx="4041775" cy="1728192"/>
          </a:xfrm>
        </p:spPr>
        <p:txBody>
          <a:bodyPr>
            <a:normAutofit/>
          </a:bodyPr>
          <a:lstStyle/>
          <a:p>
            <a:r>
              <a:rPr lang="ru-RU" sz="1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ОКАЗЫВАТЬ ПОМОЩЬ ДЕТЯМ В ОБЩЕНИИ С ОКРУЖАЮЩИМ МИРОМ ДЛЯ ОСОЗНАНИЯ ИМИ СВОЕЙ РОЛИ В СОЦИАЛЬНОЙ ЖИЗНИ ОБЩЕСТВА</a:t>
            </a:r>
            <a:endParaRPr lang="ru-RU" sz="1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ася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32539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10188624" y="2996952"/>
            <a:ext cx="864096" cy="312921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59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601</Words>
  <Application>Microsoft Office PowerPoint</Application>
  <PresentationFormat>Экран (4:3)</PresentationFormat>
  <Paragraphs>122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Польченко Любовь Алексеевна </vt:lpstr>
      <vt:lpstr>ОБЪЕДИНЕНИЕ «ТЕРЕМОК» ПРОГРАММА«ОСТРОВОК НАДЕЖДЫ» (для детей с ограниченными возможностями здоровья)</vt:lpstr>
      <vt:lpstr>Слайд 4</vt:lpstr>
      <vt:lpstr> ОБЪЕДИНЕНИЕ «ТЕРЕМОК» ПРОГРАММА «ОСТРОВОК НАДЕЖДЫ» (для детей с ограниченными возможностями здоровья) </vt:lpstr>
      <vt:lpstr>Чаракова Маликат, (ребенок  с  ограниченными  возможностями здоровья)   10 лет</vt:lpstr>
      <vt:lpstr>Слайд 7</vt:lpstr>
      <vt:lpstr>Цель программы: </vt:lpstr>
      <vt:lpstr>Задачи программы: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НАМ ПОНАДОБИТЬСЯ:</vt:lpstr>
      <vt:lpstr> ПОСЛЕДОВАТЕЛЬНОСТЬ ИЗГОТОВЛЕНИЯ ПАННО «ЗИМНЯЯ НОЧЬ» </vt:lpstr>
      <vt:lpstr>Слайд 26</vt:lpstr>
      <vt:lpstr>СПАСИБО ЗА ВНИМАНИЕ!</vt:lpstr>
      <vt:lpstr>                     Желаю творческих успехов!                        Используемая литература: .  А.А. Анистратова, Н.И. Гришина «Подели из пластилина и солёного теста», Москва, ОНИКС,2009 год; .  В.С. Горичева,М. И. Нагибина, «Сказку сделаем из глины,теста, снега, пластилина »,Ярославль, 1998 год; .  О.В.Узорова, Е.А. Нефёдова «Технология», Москва, 2005 год; .  И. А. Лыкова «Лепим с мамой», Москва, 2005 год; .  Селивон В. А. «Пластилиновая страна Лепилка», Минск: «Поппури», 2010год; . 2008.http://detskiysad.ru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образовательное учреждение  дополнительного образования детей  «Центр детского творчества» Арзгирского района,  Ставропольского края</dc:title>
  <dc:creator>1</dc:creator>
  <cp:lastModifiedBy>Наталья</cp:lastModifiedBy>
  <cp:revision>136</cp:revision>
  <dcterms:created xsi:type="dcterms:W3CDTF">2014-08-04T10:08:19Z</dcterms:created>
  <dcterms:modified xsi:type="dcterms:W3CDTF">2024-03-05T08:03:40Z</dcterms:modified>
</cp:coreProperties>
</file>