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4" autoAdjust="0"/>
    <p:restoredTop sz="92163" autoAdjust="0"/>
  </p:normalViewPr>
  <p:slideViewPr>
    <p:cSldViewPr snapToGrid="0">
      <p:cViewPr varScale="1">
        <p:scale>
          <a:sx n="84" d="100"/>
          <a:sy n="84" d="100"/>
        </p:scale>
        <p:origin x="-77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455C-C110-4936-ABC7-7B96A5EC9F32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AFF3-C473-46F3-AB13-E24CB2F5D8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1401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455C-C110-4936-ABC7-7B96A5EC9F32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AFF3-C473-46F3-AB13-E24CB2F5D8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4337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455C-C110-4936-ABC7-7B96A5EC9F32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AFF3-C473-46F3-AB13-E24CB2F5D8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4557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455C-C110-4936-ABC7-7B96A5EC9F32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AFF3-C473-46F3-AB13-E24CB2F5D8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733896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455C-C110-4936-ABC7-7B96A5EC9F32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AFF3-C473-46F3-AB13-E24CB2F5D8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2433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455C-C110-4936-ABC7-7B96A5EC9F32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AFF3-C473-46F3-AB13-E24CB2F5D8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49937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455C-C110-4936-ABC7-7B96A5EC9F32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AFF3-C473-46F3-AB13-E24CB2F5D8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02297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455C-C110-4936-ABC7-7B96A5EC9F32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AFF3-C473-46F3-AB13-E24CB2F5D8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1254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455C-C110-4936-ABC7-7B96A5EC9F32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AFF3-C473-46F3-AB13-E24CB2F5D8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2795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455C-C110-4936-ABC7-7B96A5EC9F32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AFF3-C473-46F3-AB13-E24CB2F5D8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883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455C-C110-4936-ABC7-7B96A5EC9F32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AFF3-C473-46F3-AB13-E24CB2F5D8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9603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455C-C110-4936-ABC7-7B96A5EC9F32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AFF3-C473-46F3-AB13-E24CB2F5D8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2584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455C-C110-4936-ABC7-7B96A5EC9F32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AFF3-C473-46F3-AB13-E24CB2F5D8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1090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455C-C110-4936-ABC7-7B96A5EC9F32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AFF3-C473-46F3-AB13-E24CB2F5D8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9515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455C-C110-4936-ABC7-7B96A5EC9F32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AFF3-C473-46F3-AB13-E24CB2F5D8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9848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455C-C110-4936-ABC7-7B96A5EC9F32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AFF3-C473-46F3-AB13-E24CB2F5D8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1585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455C-C110-4936-ABC7-7B96A5EC9F32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AFF3-C473-46F3-AB13-E24CB2F5D8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0792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3A1455C-C110-4936-ABC7-7B96A5EC9F32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BAFF3-C473-46F3-AB13-E24CB2F5D8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95816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4089" y="3465689"/>
            <a:ext cx="10509955" cy="154657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Работы </a:t>
            </a:r>
            <a:r>
              <a:rPr lang="ru-RU" dirty="0" smtClean="0"/>
              <a:t>учащихся </a:t>
            </a:r>
            <a:r>
              <a:rPr lang="ru-RU" dirty="0" smtClean="0"/>
              <a:t>студии</a:t>
            </a:r>
            <a:r>
              <a:rPr lang="ru-RU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«</a:t>
            </a:r>
            <a:r>
              <a:rPr lang="ru-RU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Чудесная кисть</a:t>
            </a:r>
            <a:r>
              <a:rPr lang="ru-RU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»</a:t>
            </a:r>
            <a:endParaRPr lang="ru-RU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153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9149" y="748147"/>
            <a:ext cx="6956415" cy="49045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25444" y="5768621"/>
            <a:ext cx="2923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«Озеро»</a:t>
            </a:r>
          </a:p>
          <a:p>
            <a:pPr algn="ctr"/>
            <a:r>
              <a:rPr lang="ru-RU" sz="1400" dirty="0" smtClean="0">
                <a:latin typeface="Arial Black" panose="020B0A04020102020204" pitchFamily="34" charset="0"/>
              </a:rPr>
              <a:t>Колобова Марина</a:t>
            </a:r>
            <a:endParaRPr lang="ru-RU" sz="1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777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5937" y="467591"/>
            <a:ext cx="4131582" cy="58396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9500" y="467591"/>
            <a:ext cx="4158793" cy="58396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57777" y="6273225"/>
            <a:ext cx="2788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«Натюрморт»</a:t>
            </a:r>
          </a:p>
          <a:p>
            <a:pPr algn="ctr"/>
            <a:r>
              <a:rPr lang="ru-RU" sz="1400" dirty="0" smtClean="0">
                <a:latin typeface="Arial Black" panose="020B0A04020102020204" pitchFamily="34" charset="0"/>
              </a:rPr>
              <a:t>Артамонова Ксения</a:t>
            </a:r>
            <a:endParaRPr lang="ru-RU" sz="1400" dirty="0"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87118" y="6273224"/>
            <a:ext cx="2664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«8 марта»</a:t>
            </a:r>
          </a:p>
          <a:p>
            <a:pPr algn="ctr"/>
            <a:r>
              <a:rPr lang="ru-RU" sz="1400" dirty="0" smtClean="0">
                <a:latin typeface="Arial Black" panose="020B0A04020102020204" pitchFamily="34" charset="0"/>
              </a:rPr>
              <a:t>Москаленко Маргарита</a:t>
            </a:r>
            <a:endParaRPr lang="ru-RU" sz="1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486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6267" y="457200"/>
            <a:ext cx="3788883" cy="57461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19"/>
          <a:stretch/>
        </p:blipFill>
        <p:spPr>
          <a:xfrm>
            <a:off x="5965141" y="457200"/>
            <a:ext cx="3791924" cy="57141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49908" y="6203373"/>
            <a:ext cx="264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«Торт»</a:t>
            </a:r>
          </a:p>
          <a:p>
            <a:pPr algn="ctr"/>
            <a:r>
              <a:rPr lang="ru-RU" sz="1400" dirty="0" smtClean="0">
                <a:latin typeface="Arial Black" panose="020B0A04020102020204" pitchFamily="34" charset="0"/>
              </a:rPr>
              <a:t>Ахметова </a:t>
            </a:r>
            <a:r>
              <a:rPr lang="ru-RU" sz="1400" dirty="0" err="1" smtClean="0">
                <a:latin typeface="Arial Black" panose="020B0A04020102020204" pitchFamily="34" charset="0"/>
              </a:rPr>
              <a:t>Мадина</a:t>
            </a:r>
            <a:endParaRPr lang="ru-RU" sz="1400" dirty="0"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39732" y="6167648"/>
            <a:ext cx="2980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«Горная местность»</a:t>
            </a:r>
          </a:p>
          <a:p>
            <a:pPr algn="ctr"/>
            <a:r>
              <a:rPr lang="ru-RU" sz="1400" dirty="0" smtClean="0">
                <a:latin typeface="Arial Black" panose="020B0A04020102020204" pitchFamily="34" charset="0"/>
              </a:rPr>
              <a:t>Лепешкина Алина</a:t>
            </a:r>
            <a:endParaRPr lang="ru-RU" sz="1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304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19" t="2632" r="9155" b="3529"/>
          <a:stretch/>
        </p:blipFill>
        <p:spPr>
          <a:xfrm>
            <a:off x="1517072" y="716973"/>
            <a:ext cx="3938155" cy="54344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7828" y="1268969"/>
            <a:ext cx="4368945" cy="43304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97595" y="6151418"/>
            <a:ext cx="2212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«Игры в песке»</a:t>
            </a:r>
          </a:p>
          <a:p>
            <a:pPr algn="ctr"/>
            <a:r>
              <a:rPr lang="ru-RU" sz="1400" dirty="0" smtClean="0">
                <a:latin typeface="Arial Black" panose="020B0A04020102020204" pitchFamily="34" charset="0"/>
              </a:rPr>
              <a:t>Алёхина Елизавета</a:t>
            </a:r>
            <a:endParaRPr lang="ru-RU" sz="1400" dirty="0"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34577" y="5599421"/>
            <a:ext cx="283351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«Пасхальный кролик»</a:t>
            </a:r>
          </a:p>
          <a:p>
            <a:pPr algn="ctr"/>
            <a:r>
              <a:rPr lang="ru-RU" sz="1400" dirty="0" smtClean="0">
                <a:latin typeface="Arial Black" panose="020B0A04020102020204" pitchFamily="34" charset="0"/>
              </a:rPr>
              <a:t>Алёхина Елизавета</a:t>
            </a:r>
            <a:endParaRPr lang="ru-RU" sz="1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433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3194" y="968356"/>
            <a:ext cx="3255689" cy="47965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27" t="1034" r="1080" b="989"/>
          <a:stretch/>
        </p:blipFill>
        <p:spPr>
          <a:xfrm>
            <a:off x="602673" y="987136"/>
            <a:ext cx="3470564" cy="47590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840" y="987136"/>
            <a:ext cx="3329394" cy="48317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62755" y="5818909"/>
            <a:ext cx="2686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«Снеговик»</a:t>
            </a:r>
          </a:p>
          <a:p>
            <a:pPr algn="ctr"/>
            <a:r>
              <a:rPr lang="ru-RU" sz="1400" dirty="0" smtClean="0">
                <a:latin typeface="Arial Black" panose="020B0A04020102020204" pitchFamily="34" charset="0"/>
              </a:rPr>
              <a:t>Галушко Владислава</a:t>
            </a:r>
            <a:endParaRPr lang="ru-RU" sz="1400" dirty="0"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66133" y="5746173"/>
            <a:ext cx="296981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«Пасхальный натюрморт»</a:t>
            </a:r>
          </a:p>
          <a:p>
            <a:pPr algn="ctr"/>
            <a:r>
              <a:rPr lang="ru-RU" sz="1400" dirty="0" smtClean="0">
                <a:latin typeface="Arial Black" panose="020B0A04020102020204" pitchFamily="34" charset="0"/>
              </a:rPr>
              <a:t>Максимова Александра</a:t>
            </a:r>
            <a:endParaRPr lang="ru-RU" sz="1400" dirty="0"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92909" y="5884672"/>
            <a:ext cx="2801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«Цветы»</a:t>
            </a:r>
          </a:p>
          <a:p>
            <a:pPr algn="ctr"/>
            <a:r>
              <a:rPr lang="ru-RU" sz="1400" dirty="0" smtClean="0">
                <a:latin typeface="Arial Black" panose="020B0A04020102020204" pitchFamily="34" charset="0"/>
              </a:rPr>
              <a:t>Емельченко София</a:t>
            </a:r>
            <a:endParaRPr lang="ru-RU" sz="1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894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3093" y="737755"/>
            <a:ext cx="3681579" cy="506271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5486" y="752044"/>
            <a:ext cx="3660796" cy="50341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80266" y="225778"/>
            <a:ext cx="5350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Скетчи для театра моды «Свой стиль»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3954" y="5957402"/>
            <a:ext cx="5023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 Black" panose="020B0A04020102020204" pitchFamily="34" charset="0"/>
              </a:rPr>
              <a:t>Коллекция «</a:t>
            </a:r>
            <a:r>
              <a:rPr lang="ru-RU" sz="2000" dirty="0" err="1" smtClean="0">
                <a:latin typeface="Arial Black" panose="020B0A04020102020204" pitchFamily="34" charset="0"/>
              </a:rPr>
              <a:t>Малифисента</a:t>
            </a:r>
            <a:r>
              <a:rPr lang="ru-RU" sz="2000" dirty="0" smtClean="0">
                <a:latin typeface="Arial Black" panose="020B0A04020102020204" pitchFamily="34" charset="0"/>
              </a:rPr>
              <a:t>»</a:t>
            </a:r>
            <a:endParaRPr lang="ru-RU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369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4807" y="748914"/>
            <a:ext cx="3849372" cy="529345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9384" y="748914"/>
            <a:ext cx="3871950" cy="53245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56844" y="400756"/>
            <a:ext cx="497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25044" y="216090"/>
            <a:ext cx="5889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Скетчи для театра моды «Свой стиль»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0233" y="6236907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Black" panose="020B0A04020102020204" pitchFamily="34" charset="0"/>
              </a:rPr>
              <a:t>Коллекция «Сладкие мечты»</a:t>
            </a:r>
            <a:endParaRPr lang="ru-RU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120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2979" y="564444"/>
            <a:ext cx="7947377" cy="59605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52979" y="164334"/>
            <a:ext cx="8094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 Black" panose="020B0A04020102020204" pitchFamily="34" charset="0"/>
              </a:rPr>
              <a:t>Выставка «Золотая осень»</a:t>
            </a:r>
            <a:endParaRPr lang="ru-RU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106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7199" y="778933"/>
            <a:ext cx="7924801" cy="59436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12532" y="270933"/>
            <a:ext cx="5881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 Black" panose="020B0A04020102020204" pitchFamily="34" charset="0"/>
              </a:rPr>
              <a:t>Выставка «Рождественские звёзды»</a:t>
            </a:r>
            <a:endParaRPr lang="ru-RU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350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270"/>
          <a:stretch/>
        </p:blipFill>
        <p:spPr>
          <a:xfrm>
            <a:off x="1840089" y="1174045"/>
            <a:ext cx="8297333" cy="48993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80178" y="496711"/>
            <a:ext cx="4334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 Black" panose="020B0A04020102020204" pitchFamily="34" charset="0"/>
              </a:rPr>
              <a:t>Выставка ко дню 8 марта!</a:t>
            </a:r>
            <a:endParaRPr lang="ru-RU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870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7234" y="319536"/>
            <a:ext cx="4076961" cy="54908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45609" y="319536"/>
            <a:ext cx="3946658" cy="55229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8800" y="6039556"/>
            <a:ext cx="3228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«Маленький принц»</a:t>
            </a:r>
          </a:p>
          <a:p>
            <a:pPr algn="ctr"/>
            <a:r>
              <a:rPr lang="ru-RU" sz="1400" dirty="0" smtClean="0">
                <a:latin typeface="Arial Black" panose="020B0A04020102020204" pitchFamily="34" charset="0"/>
              </a:rPr>
              <a:t>Алёхина Елизавета</a:t>
            </a:r>
            <a:endParaRPr lang="ru-RU" sz="1400" dirty="0"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07200" y="6039556"/>
            <a:ext cx="2822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«Алые паруса»</a:t>
            </a:r>
          </a:p>
          <a:p>
            <a:pPr algn="ctr"/>
            <a:r>
              <a:rPr lang="ru-RU" sz="1400" dirty="0" err="1" smtClean="0">
                <a:latin typeface="Arial Black" panose="020B0A04020102020204" pitchFamily="34" charset="0"/>
              </a:rPr>
              <a:t>Шептухина</a:t>
            </a:r>
            <a:r>
              <a:rPr lang="ru-RU" sz="1400" dirty="0" smtClean="0">
                <a:latin typeface="Arial Black" panose="020B0A04020102020204" pitchFamily="34" charset="0"/>
              </a:rPr>
              <a:t> Маргарита</a:t>
            </a:r>
            <a:endParaRPr lang="ru-RU" sz="1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303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19561" y="1894889"/>
            <a:ext cx="9167815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Спасибо за внимание!</a:t>
            </a:r>
            <a:endParaRPr lang="ru-RU" sz="8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449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18861" y="342900"/>
            <a:ext cx="3952442" cy="565265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58807" y="342900"/>
            <a:ext cx="3787865" cy="56508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0415" y="6040736"/>
            <a:ext cx="2709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«Берёзы»</a:t>
            </a:r>
          </a:p>
          <a:p>
            <a:pPr algn="ctr"/>
            <a:r>
              <a:rPr lang="ru-RU" sz="1400" dirty="0" smtClean="0">
                <a:latin typeface="Arial Black" panose="020B0A04020102020204" pitchFamily="34" charset="0"/>
              </a:rPr>
              <a:t>Лепешкина Алина</a:t>
            </a:r>
            <a:endParaRPr lang="ru-RU" sz="1400" dirty="0"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02400" y="6040736"/>
            <a:ext cx="295768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«Холодная зима»</a:t>
            </a:r>
          </a:p>
          <a:p>
            <a:pPr algn="ctr"/>
            <a:r>
              <a:rPr lang="ru-RU" sz="1400" dirty="0" smtClean="0">
                <a:latin typeface="Arial Black" panose="020B0A04020102020204" pitchFamily="34" charset="0"/>
              </a:rPr>
              <a:t>Лепешкина Алина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1447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2440" y="415636"/>
            <a:ext cx="4147869" cy="57308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08644" y="424427"/>
            <a:ext cx="4053665" cy="57220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70667" y="6146437"/>
            <a:ext cx="2494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«Уютные коты»</a:t>
            </a:r>
          </a:p>
          <a:p>
            <a:pPr algn="ctr"/>
            <a:r>
              <a:rPr lang="ru-RU" sz="1400" dirty="0" smtClean="0">
                <a:latin typeface="Arial Black" panose="020B0A04020102020204" pitchFamily="34" charset="0"/>
              </a:rPr>
              <a:t>Колобова Марина</a:t>
            </a:r>
            <a:endParaRPr lang="ru-RU" sz="1400" dirty="0"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09031" y="6146437"/>
            <a:ext cx="2652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«Мышонок»</a:t>
            </a:r>
          </a:p>
          <a:p>
            <a:pPr algn="ctr"/>
            <a:r>
              <a:rPr lang="ru-RU" sz="1400" dirty="0" smtClean="0">
                <a:latin typeface="Arial Black" panose="020B0A04020102020204" pitchFamily="34" charset="0"/>
              </a:rPr>
              <a:t>Колобова Марина</a:t>
            </a:r>
            <a:endParaRPr lang="ru-RU" sz="1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941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3552" y="457200"/>
            <a:ext cx="4020270" cy="57496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86" r="1460"/>
          <a:stretch/>
        </p:blipFill>
        <p:spPr>
          <a:xfrm>
            <a:off x="6057899" y="457200"/>
            <a:ext cx="4045657" cy="57295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35200" y="6237329"/>
            <a:ext cx="2777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«Осенняя пора»</a:t>
            </a:r>
          </a:p>
          <a:p>
            <a:pPr algn="ctr"/>
            <a:r>
              <a:rPr lang="ru-RU" sz="1400" dirty="0" smtClean="0">
                <a:latin typeface="Arial Black" panose="020B0A04020102020204" pitchFamily="34" charset="0"/>
              </a:rPr>
              <a:t>Артамонова Ксения</a:t>
            </a:r>
            <a:endParaRPr lang="ru-RU" sz="1400" dirty="0"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37349" y="6206860"/>
            <a:ext cx="2686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«Цветение»</a:t>
            </a:r>
          </a:p>
          <a:p>
            <a:pPr algn="ctr"/>
            <a:r>
              <a:rPr lang="ru-RU" sz="1400" dirty="0" smtClean="0">
                <a:latin typeface="Arial Black" panose="020B0A04020102020204" pitchFamily="34" charset="0"/>
              </a:rPr>
              <a:t>Ахметова </a:t>
            </a:r>
            <a:r>
              <a:rPr lang="ru-RU" sz="1400" dirty="0" err="1" smtClean="0">
                <a:latin typeface="Arial Black" panose="020B0A04020102020204" pitchFamily="34" charset="0"/>
              </a:rPr>
              <a:t>Мадина</a:t>
            </a:r>
            <a:endParaRPr lang="ru-RU" sz="1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969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3086" y="488372"/>
            <a:ext cx="4143626" cy="582492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1" r="1550"/>
          <a:stretch/>
        </p:blipFill>
        <p:spPr>
          <a:xfrm>
            <a:off x="6015475" y="488371"/>
            <a:ext cx="4167103" cy="58268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23910" y="6273225"/>
            <a:ext cx="2788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«Осень»</a:t>
            </a:r>
          </a:p>
          <a:p>
            <a:pPr algn="ctr"/>
            <a:r>
              <a:rPr lang="ru-RU" sz="1400" dirty="0" err="1" smtClean="0">
                <a:latin typeface="Arial Black" panose="020B0A04020102020204" pitchFamily="34" charset="0"/>
              </a:rPr>
              <a:t>Гнитий</a:t>
            </a:r>
            <a:r>
              <a:rPr lang="ru-RU" sz="1400" dirty="0" smtClean="0">
                <a:latin typeface="Arial Black" panose="020B0A04020102020204" pitchFamily="34" charset="0"/>
              </a:rPr>
              <a:t> Варвара</a:t>
            </a:r>
            <a:endParaRPr lang="ru-RU" sz="1400" dirty="0"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66092" y="6273225"/>
            <a:ext cx="2563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«Закат на озере»</a:t>
            </a:r>
          </a:p>
          <a:p>
            <a:pPr algn="ctr"/>
            <a:r>
              <a:rPr lang="ru-RU" sz="1400" dirty="0" err="1" smtClean="0">
                <a:latin typeface="Arial Black" panose="020B0A04020102020204" pitchFamily="34" charset="0"/>
              </a:rPr>
              <a:t>Гнитий</a:t>
            </a:r>
            <a:r>
              <a:rPr lang="ru-RU" sz="1400" dirty="0" smtClean="0">
                <a:latin typeface="Arial Black" panose="020B0A04020102020204" pitchFamily="34" charset="0"/>
              </a:rPr>
              <a:t> Варвара</a:t>
            </a:r>
            <a:endParaRPr lang="ru-RU" sz="1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580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7451" y="290945"/>
            <a:ext cx="4130549" cy="57903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9059" y="290945"/>
            <a:ext cx="4186097" cy="58228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14812" y="6115955"/>
            <a:ext cx="2776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«На кухне»</a:t>
            </a:r>
          </a:p>
          <a:p>
            <a:pPr algn="ctr"/>
            <a:r>
              <a:rPr lang="ru-RU" sz="1400" dirty="0" smtClean="0">
                <a:latin typeface="Arial Black" panose="020B0A04020102020204" pitchFamily="34" charset="0"/>
              </a:rPr>
              <a:t>Максимова Александра</a:t>
            </a:r>
            <a:endParaRPr lang="ru-RU" sz="1400" dirty="0"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74932" y="6123090"/>
            <a:ext cx="2720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«Пасха»</a:t>
            </a:r>
          </a:p>
          <a:p>
            <a:pPr algn="ctr"/>
            <a:r>
              <a:rPr lang="ru-RU" sz="1400" dirty="0" smtClean="0">
                <a:latin typeface="Arial Black" panose="020B0A04020102020204" pitchFamily="34" charset="0"/>
              </a:rPr>
              <a:t>Максимова Александра</a:t>
            </a:r>
            <a:endParaRPr lang="ru-RU" sz="1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797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9767" y="353291"/>
            <a:ext cx="4299877" cy="58489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75425" y="353292"/>
            <a:ext cx="4463597" cy="58719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30994" y="6225238"/>
            <a:ext cx="2517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«</a:t>
            </a:r>
            <a:r>
              <a:rPr lang="ru-RU" dirty="0" err="1" smtClean="0">
                <a:latin typeface="Arial Black" panose="020B0A04020102020204" pitchFamily="34" charset="0"/>
              </a:rPr>
              <a:t>Мойдодыр</a:t>
            </a:r>
            <a:r>
              <a:rPr lang="ru-RU" dirty="0" smtClean="0">
                <a:latin typeface="Arial Black" panose="020B0A04020102020204" pitchFamily="34" charset="0"/>
              </a:rPr>
              <a:t>»</a:t>
            </a:r>
          </a:p>
          <a:p>
            <a:pPr algn="ctr"/>
            <a:r>
              <a:rPr lang="ru-RU" sz="1400" dirty="0" smtClean="0">
                <a:latin typeface="Arial Black" panose="020B0A04020102020204" pitchFamily="34" charset="0"/>
              </a:rPr>
              <a:t>Бражник Ксения</a:t>
            </a:r>
            <a:endParaRPr lang="ru-RU" sz="1400" dirty="0"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75425" y="6229418"/>
            <a:ext cx="4610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«Крокодил солнце проглотил»</a:t>
            </a:r>
          </a:p>
          <a:p>
            <a:pPr algn="ctr"/>
            <a:r>
              <a:rPr lang="ru-RU" sz="1400" dirty="0" smtClean="0">
                <a:latin typeface="Arial Black" panose="020B0A04020102020204" pitchFamily="34" charset="0"/>
              </a:rPr>
              <a:t>Самокиш Татьяна</a:t>
            </a:r>
            <a:endParaRPr lang="ru-RU" sz="1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318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6974" y="1070264"/>
            <a:ext cx="4391382" cy="45818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06" t="2215" r="979" b="1353"/>
          <a:stretch/>
        </p:blipFill>
        <p:spPr>
          <a:xfrm>
            <a:off x="5864448" y="1070263"/>
            <a:ext cx="4516071" cy="45818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45287" y="5791200"/>
            <a:ext cx="3194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«Кит»</a:t>
            </a:r>
          </a:p>
          <a:p>
            <a:pPr algn="ctr"/>
            <a:r>
              <a:rPr lang="ru-RU" sz="1400" dirty="0" smtClean="0">
                <a:latin typeface="Arial Black" panose="020B0A04020102020204" pitchFamily="34" charset="0"/>
              </a:rPr>
              <a:t>Лабуренко Александра</a:t>
            </a:r>
            <a:endParaRPr lang="ru-RU" sz="1400" dirty="0"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05727" y="5791200"/>
            <a:ext cx="28335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«Дорога домой»</a:t>
            </a:r>
          </a:p>
          <a:p>
            <a:pPr algn="ctr"/>
            <a:r>
              <a:rPr lang="ru-RU" sz="1400" dirty="0" smtClean="0">
                <a:latin typeface="Arial Black" panose="020B0A04020102020204" pitchFamily="34" charset="0"/>
              </a:rPr>
              <a:t>Лабуренко Александра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6520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206</TotalTime>
  <Words>195</Words>
  <Application>Microsoft Office PowerPoint</Application>
  <PresentationFormat>Произвольный</PresentationFormat>
  <Paragraphs>61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Ион</vt:lpstr>
      <vt:lpstr>Работы учащихся студии   «Чудесная кисть»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Работы воспитанников МКУ ДО «Центр детского творчества»</dc:title>
  <dc:creator>Admin</dc:creator>
  <cp:lastModifiedBy>ЦДТ</cp:lastModifiedBy>
  <cp:revision>15</cp:revision>
  <dcterms:created xsi:type="dcterms:W3CDTF">2022-03-15T06:21:34Z</dcterms:created>
  <dcterms:modified xsi:type="dcterms:W3CDTF">2022-03-15T11:49:20Z</dcterms:modified>
</cp:coreProperties>
</file>